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0" r:id="rId2"/>
    <p:sldId id="279" r:id="rId3"/>
    <p:sldId id="277" r:id="rId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8czYKbVwVsMrCUg99ffDA==" hashData="oYeO3z6/Jmd6Yz1VavBegYkFv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4218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8828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F1C0C2-2AF0-4AED-83C0-DA3CC014B45F}" type="datetimeFigureOut">
              <a:rPr lang="fr-FR"/>
              <a:pPr>
                <a:defRPr/>
              </a:pPr>
              <a:t>04/09/2021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48570C-29B5-4AAA-B25F-DA085B31D0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7731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577B6F-6381-427C-8667-35653E42A8D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61435-310F-4A25-ADD5-24EE57BEF9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3760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CAFD5-2224-47FD-8116-84B3C9A1EE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8197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69258-93C0-4524-9286-47D506CEEF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9812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07919-CABB-4113-AE97-413DE0C8F1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905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02999-7FEB-4559-984F-235137CA3A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6966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F1045-5E1D-41D3-B91F-A5A254224A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5659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C582F-DDCC-41AE-9F33-80D41D934E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4191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B9CB6-D59E-4339-8AA5-E820320AB4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5253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C03AD-0469-4946-9B80-686C831C04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6043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0297A-3B15-40D0-B9B0-B77FCF7BFC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7116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6F509-B73D-4886-9C02-4EFCBBD50D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6427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chemeClr val="accent4">
                <a:lumMod val="10000"/>
              </a:schemeClr>
            </a:gs>
            <a:gs pos="73000">
              <a:srgbClr val="DE4218"/>
            </a:gs>
            <a:gs pos="67000">
              <a:schemeClr val="accent4">
                <a:lumMod val="10000"/>
              </a:schemeClr>
            </a:gs>
            <a:gs pos="80000">
              <a:srgbClr val="161616"/>
            </a:gs>
            <a:gs pos="89000">
              <a:srgbClr val="00E5E5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DEF4D8-2AA9-4A13-A19D-0DD6A95FA8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image" Target="../media/image19.gif"/><Relationship Id="rId18" Type="http://schemas.openxmlformats.org/officeDocument/2006/relationships/image" Target="../media/image24.gif"/><Relationship Id="rId3" Type="http://schemas.openxmlformats.org/officeDocument/2006/relationships/image" Target="../media/image9.gif"/><Relationship Id="rId21" Type="http://schemas.openxmlformats.org/officeDocument/2006/relationships/image" Target="../media/image27.gif"/><Relationship Id="rId7" Type="http://schemas.openxmlformats.org/officeDocument/2006/relationships/image" Target="../media/image13.gif"/><Relationship Id="rId12" Type="http://schemas.openxmlformats.org/officeDocument/2006/relationships/image" Target="../media/image18.gif"/><Relationship Id="rId17" Type="http://schemas.openxmlformats.org/officeDocument/2006/relationships/image" Target="../media/image23.gif"/><Relationship Id="rId2" Type="http://schemas.openxmlformats.org/officeDocument/2006/relationships/image" Target="../media/image1.gif"/><Relationship Id="rId16" Type="http://schemas.openxmlformats.org/officeDocument/2006/relationships/image" Target="../media/image22.gif"/><Relationship Id="rId20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gif"/><Relationship Id="rId24" Type="http://schemas.openxmlformats.org/officeDocument/2006/relationships/image" Target="../media/image29.png"/><Relationship Id="rId5" Type="http://schemas.openxmlformats.org/officeDocument/2006/relationships/image" Target="../media/image11.gif"/><Relationship Id="rId15" Type="http://schemas.openxmlformats.org/officeDocument/2006/relationships/image" Target="../media/image21.gif"/><Relationship Id="rId23" Type="http://schemas.openxmlformats.org/officeDocument/2006/relationships/image" Target="../media/image5.gif"/><Relationship Id="rId10" Type="http://schemas.openxmlformats.org/officeDocument/2006/relationships/image" Target="../media/image16.gif"/><Relationship Id="rId19" Type="http://schemas.openxmlformats.org/officeDocument/2006/relationships/image" Target="../media/image25.gif"/><Relationship Id="rId4" Type="http://schemas.openxmlformats.org/officeDocument/2006/relationships/image" Target="../media/image10.gif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9" Type="http://schemas.openxmlformats.org/officeDocument/2006/relationships/audio" Target="../media/audio4.wav"/><Relationship Id="rId21" Type="http://schemas.openxmlformats.org/officeDocument/2006/relationships/image" Target="../media/image48.jpeg"/><Relationship Id="rId34" Type="http://schemas.openxmlformats.org/officeDocument/2006/relationships/image" Target="../media/image60.gif"/><Relationship Id="rId42" Type="http://schemas.openxmlformats.org/officeDocument/2006/relationships/image" Target="../media/image64.jpeg"/><Relationship Id="rId47" Type="http://schemas.openxmlformats.org/officeDocument/2006/relationships/audio" Target="../media/audio8.wav"/><Relationship Id="rId50" Type="http://schemas.openxmlformats.org/officeDocument/2006/relationships/image" Target="../media/image68.jpeg"/><Relationship Id="rId55" Type="http://schemas.openxmlformats.org/officeDocument/2006/relationships/audio" Target="../media/audio12.wav"/><Relationship Id="rId63" Type="http://schemas.openxmlformats.org/officeDocument/2006/relationships/audio" Target="../media/audio16.wav"/><Relationship Id="rId68" Type="http://schemas.openxmlformats.org/officeDocument/2006/relationships/image" Target="../media/image77.jpeg"/><Relationship Id="rId76" Type="http://schemas.openxmlformats.org/officeDocument/2006/relationships/image" Target="../media/image2.gif"/><Relationship Id="rId7" Type="http://schemas.openxmlformats.org/officeDocument/2006/relationships/image" Target="../media/image34.gif"/><Relationship Id="rId71" Type="http://schemas.openxmlformats.org/officeDocument/2006/relationships/audio" Target="../media/audio20.wav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3.png"/><Relationship Id="rId29" Type="http://schemas.openxmlformats.org/officeDocument/2006/relationships/image" Target="../media/image56.png"/><Relationship Id="rId11" Type="http://schemas.openxmlformats.org/officeDocument/2006/relationships/image" Target="../media/image38.png"/><Relationship Id="rId24" Type="http://schemas.openxmlformats.org/officeDocument/2006/relationships/image" Target="../media/image51.png"/><Relationship Id="rId32" Type="http://schemas.openxmlformats.org/officeDocument/2006/relationships/image" Target="../media/image58.png"/><Relationship Id="rId37" Type="http://schemas.openxmlformats.org/officeDocument/2006/relationships/audio" Target="../media/audio3.wav"/><Relationship Id="rId40" Type="http://schemas.openxmlformats.org/officeDocument/2006/relationships/image" Target="../media/image63.jpeg"/><Relationship Id="rId45" Type="http://schemas.openxmlformats.org/officeDocument/2006/relationships/audio" Target="../media/audio7.wav"/><Relationship Id="rId53" Type="http://schemas.openxmlformats.org/officeDocument/2006/relationships/audio" Target="../media/audio11.wav"/><Relationship Id="rId58" Type="http://schemas.openxmlformats.org/officeDocument/2006/relationships/image" Target="../media/image72.jpeg"/><Relationship Id="rId66" Type="http://schemas.openxmlformats.org/officeDocument/2006/relationships/image" Target="../media/image76.jpeg"/><Relationship Id="rId74" Type="http://schemas.openxmlformats.org/officeDocument/2006/relationships/image" Target="../media/image80.jpeg"/><Relationship Id="rId79" Type="http://schemas.openxmlformats.org/officeDocument/2006/relationships/image" Target="../media/image84.png"/><Relationship Id="rId5" Type="http://schemas.openxmlformats.org/officeDocument/2006/relationships/image" Target="../media/image32.png"/><Relationship Id="rId61" Type="http://schemas.openxmlformats.org/officeDocument/2006/relationships/audio" Target="../media/audio15.wav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31" Type="http://schemas.openxmlformats.org/officeDocument/2006/relationships/image" Target="../media/image5.gif"/><Relationship Id="rId44" Type="http://schemas.openxmlformats.org/officeDocument/2006/relationships/image" Target="../media/image65.jpeg"/><Relationship Id="rId52" Type="http://schemas.openxmlformats.org/officeDocument/2006/relationships/image" Target="../media/image69.jpeg"/><Relationship Id="rId60" Type="http://schemas.openxmlformats.org/officeDocument/2006/relationships/image" Target="../media/image73.jpeg"/><Relationship Id="rId65" Type="http://schemas.openxmlformats.org/officeDocument/2006/relationships/audio" Target="../media/audio17.wav"/><Relationship Id="rId73" Type="http://schemas.openxmlformats.org/officeDocument/2006/relationships/audio" Target="../media/audio21.wav"/><Relationship Id="rId78" Type="http://schemas.openxmlformats.org/officeDocument/2006/relationships/image" Target="../media/image83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Relationship Id="rId22" Type="http://schemas.openxmlformats.org/officeDocument/2006/relationships/image" Target="../media/image49.gif"/><Relationship Id="rId27" Type="http://schemas.openxmlformats.org/officeDocument/2006/relationships/image" Target="../media/image54.png"/><Relationship Id="rId30" Type="http://schemas.openxmlformats.org/officeDocument/2006/relationships/image" Target="../media/image57.gif"/><Relationship Id="rId35" Type="http://schemas.openxmlformats.org/officeDocument/2006/relationships/audio" Target="../media/audio2.wav"/><Relationship Id="rId43" Type="http://schemas.openxmlformats.org/officeDocument/2006/relationships/audio" Target="../media/audio6.wav"/><Relationship Id="rId48" Type="http://schemas.openxmlformats.org/officeDocument/2006/relationships/image" Target="../media/image67.jpeg"/><Relationship Id="rId56" Type="http://schemas.openxmlformats.org/officeDocument/2006/relationships/image" Target="../media/image71.jpeg"/><Relationship Id="rId64" Type="http://schemas.openxmlformats.org/officeDocument/2006/relationships/image" Target="../media/image75.jpeg"/><Relationship Id="rId69" Type="http://schemas.openxmlformats.org/officeDocument/2006/relationships/audio" Target="../media/audio19.wav"/><Relationship Id="rId77" Type="http://schemas.openxmlformats.org/officeDocument/2006/relationships/image" Target="../media/image82.png"/><Relationship Id="rId8" Type="http://schemas.openxmlformats.org/officeDocument/2006/relationships/image" Target="../media/image35.gif"/><Relationship Id="rId51" Type="http://schemas.openxmlformats.org/officeDocument/2006/relationships/audio" Target="../media/audio10.wav"/><Relationship Id="rId72" Type="http://schemas.openxmlformats.org/officeDocument/2006/relationships/image" Target="../media/image79.jpeg"/><Relationship Id="rId3" Type="http://schemas.openxmlformats.org/officeDocument/2006/relationships/image" Target="../media/image30.png"/><Relationship Id="rId12" Type="http://schemas.openxmlformats.org/officeDocument/2006/relationships/image" Target="../media/image39.png"/><Relationship Id="rId17" Type="http://schemas.openxmlformats.org/officeDocument/2006/relationships/image" Target="../media/image44.gif"/><Relationship Id="rId25" Type="http://schemas.openxmlformats.org/officeDocument/2006/relationships/image" Target="../media/image52.png"/><Relationship Id="rId33" Type="http://schemas.openxmlformats.org/officeDocument/2006/relationships/image" Target="../media/image59.jpeg"/><Relationship Id="rId38" Type="http://schemas.openxmlformats.org/officeDocument/2006/relationships/image" Target="../media/image62.jpeg"/><Relationship Id="rId46" Type="http://schemas.openxmlformats.org/officeDocument/2006/relationships/image" Target="../media/image66.jpeg"/><Relationship Id="rId59" Type="http://schemas.openxmlformats.org/officeDocument/2006/relationships/audio" Target="../media/audio14.wav"/><Relationship Id="rId67" Type="http://schemas.openxmlformats.org/officeDocument/2006/relationships/audio" Target="../media/audio18.wav"/><Relationship Id="rId20" Type="http://schemas.openxmlformats.org/officeDocument/2006/relationships/image" Target="../media/image47.gif"/><Relationship Id="rId41" Type="http://schemas.openxmlformats.org/officeDocument/2006/relationships/audio" Target="../media/audio5.wav"/><Relationship Id="rId54" Type="http://schemas.openxmlformats.org/officeDocument/2006/relationships/image" Target="../media/image70.jpeg"/><Relationship Id="rId62" Type="http://schemas.openxmlformats.org/officeDocument/2006/relationships/image" Target="../media/image74.jpeg"/><Relationship Id="rId70" Type="http://schemas.openxmlformats.org/officeDocument/2006/relationships/image" Target="../media/image78.jpeg"/><Relationship Id="rId75" Type="http://schemas.openxmlformats.org/officeDocument/2006/relationships/image" Target="../media/image8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15" Type="http://schemas.openxmlformats.org/officeDocument/2006/relationships/image" Target="../media/image42.png"/><Relationship Id="rId23" Type="http://schemas.openxmlformats.org/officeDocument/2006/relationships/image" Target="../media/image50.png"/><Relationship Id="rId28" Type="http://schemas.openxmlformats.org/officeDocument/2006/relationships/image" Target="../media/image55.png"/><Relationship Id="rId36" Type="http://schemas.openxmlformats.org/officeDocument/2006/relationships/image" Target="../media/image61.jpeg"/><Relationship Id="rId49" Type="http://schemas.openxmlformats.org/officeDocument/2006/relationships/audio" Target="../media/audio9.wav"/><Relationship Id="rId57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bb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6223000"/>
            <a:ext cx="10810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Marie-Jos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1636713"/>
            <a:ext cx="3592512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. 2263.wav">
            <a:hlinkClick r:id="" action="ppaction://media"/>
          </p:cNvPr>
          <p:cNvPicPr>
            <a:picLocks noRot="1" noChangeAspect="1"/>
          </p:cNvPicPr>
          <p:nvPr>
            <a:wavAudioFile r:embed="rId1" name="06. Gimme! Gimme! Gimme! (A Man After Midnight) (mp3cut.net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052" y="1377255"/>
            <a:ext cx="4318092" cy="405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6" descr="C:\Users\Marie-Jose\Desktop\ABBA\image.num1416420012.of.world-lolo.com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1557338"/>
            <a:ext cx="37480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Marie-Jose\Downloads\CD2 (1)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298450"/>
            <a:ext cx="120491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b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7" descr="C:\Users\Marie-Jose\Downloads\01Waterloo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1628775"/>
            <a:ext cx="1466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8" descr="C:\Users\Marie-Jose\Downloads\02MammaMi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052638"/>
            <a:ext cx="1781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9" descr="C:\Users\Marie-Jose\Downloads\03MoneyMoneyMoney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408238"/>
            <a:ext cx="27051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30" descr="C:\Users\Marie-Jose\Downloads\04IDoIDoIDoI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787650"/>
            <a:ext cx="30003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31" descr="C:\Users\Marie-Jose\Downloads\05VoulezVou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3170238"/>
            <a:ext cx="16954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32" descr="C:\Users\Marie-Jose\Downloads\06SummerNightCity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3525838"/>
            <a:ext cx="23812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33" descr="C:\Users\Marie-Jose\Downloads\07DoesYourMotherK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3881438"/>
            <a:ext cx="29146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34" descr="C:\Users\Marie-Jose\Downloads\08OnAndOnAnd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4227513"/>
            <a:ext cx="23431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35" descr="C:\Users\Marie-Jose\Downloads\09WhenIKissedTheT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4579938"/>
            <a:ext cx="3181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36" descr="C:\Users\Marie-Jose\Downloads\10Fernando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4964113"/>
            <a:ext cx="14763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37" descr="C:\Users\Marie-Jose\Downloads\11KnowingMeKnowing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1638300"/>
            <a:ext cx="30765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38" descr="C:\Users\Marie-Jose\Downloads\12Angeleyes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2052638"/>
            <a:ext cx="15335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39" descr="C:\Users\Marie-Jose\Downloads\13LayAllYourLoveO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2408238"/>
            <a:ext cx="28765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40" descr="C:\Users\Marie-Jose\Downloads\14TheNameOfTheGam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2801938"/>
            <a:ext cx="28479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41" descr="C:\Users\Marie-Jose\Downloads\15UnderAttack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3181350"/>
            <a:ext cx="1847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42" descr="C:\Users\Marie-Jose\Downloads\16HastaManana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888" y="3544888"/>
            <a:ext cx="19812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43" descr="C:\Users\Marie-Jose\Downloads\17IHaveADream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238" y="3881438"/>
            <a:ext cx="20764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44" descr="C:\Users\Marie-Jose\Downloads\18IveBeenWaiting.gif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888" y="4208463"/>
            <a:ext cx="3000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45" descr="C:\Users\Marie-Jose\Downloads\19OneManOneWoman.gif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4565650"/>
            <a:ext cx="272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46" descr="C:\Users\Marie-Jose\Downloads\20ThankYouForTheM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050" y="4953000"/>
            <a:ext cx="29813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Cadre 2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96" name="Picture 7" descr="C:\Users\JClaude\Desktop\ob_f7d05b_story-image-abba_détouré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825" y="4964113"/>
            <a:ext cx="303212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19" name="Image 5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69" descr="C:\Users\Jclaude\Desktop\Image1.pn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 bwMode="auto">
          <a:xfrm>
            <a:off x="7027863" y="3125788"/>
            <a:ext cx="139700" cy="2278062"/>
          </a:xfrm>
          <a:prstGeom prst="frame">
            <a:avLst>
              <a:gd name="adj1" fmla="val 20217"/>
            </a:avLst>
          </a:prstGeom>
          <a:blipFill dpi="0" rotWithShape="1"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70" descr="C:\Users\JClaude\Desktop\0866258001558980022_détouré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2495550"/>
            <a:ext cx="4064000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6" descr="C:\Users\Marie-Jose\Desktop\ABBA\image.num1416420012.of.world-lolo.com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576388"/>
            <a:ext cx="1343025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36" name="Picture 56" descr="C:\Users\Marie-Jose\Desktop\NUMEROS JUKEBOX NOIR\1 (FILEminimizer).jpg">
            <a:hlinkClick r:id="" action="ppaction://noaction" highlightClick="1">
              <a:snd r:embed="rId35" name="01. Waterloo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Marie-Jose\Desktop\NUMEROS JUKEBOX NOIR\2 (FILEminimizer).jpg">
            <a:hlinkClick r:id="" action="ppaction://noaction" highlightClick="1">
              <a:snd r:embed="rId37" name="02. Mamma Mi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3" descr="C:\Users\Marie-Jose\Desktop\NUMEROS JUKEBOX NOIR\3 (FILEminimizer).jpg">
            <a:hlinkClick r:id="" action="ppaction://noaction" highlightClick="1">
              <a:snd r:embed="rId39" name="03. Money, Money, Money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" descr="C:\Users\Marie-Jose\Desktop\NUMEROS JUKEBOX NOIR\4 (FILEminimizer).jpg">
            <a:hlinkClick r:id="" action="ppaction://noaction" highlightClick="1">
              <a:snd r:embed="rId41" name="04. I Do, I Do, I Do, I Do, I Do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Marie-Jose\Desktop\NUMEROS JUKEBOX NOIR\5 (FILEminimizer).jpg">
            <a:hlinkClick r:id="" action="ppaction://noaction" highlightClick="1">
              <a:snd r:embed="rId43" name="05. Voulez-Vou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6" descr="C:\Users\Marie-Jose\Desktop\NUMEROS JUKEBOX NOIR\6 (FILEminimizer).jpg">
            <a:hlinkClick r:id="" action="ppaction://noaction" highlightClick="1">
              <a:snd r:embed="rId45" name="06. Summer Night City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7" descr="C:\Users\Marie-Jose\Desktop\NUMEROS JUKEBOX NOIR\7 (FILEminimizer).jpg">
            <a:hlinkClick r:id="" action="ppaction://noaction" highlightClick="1">
              <a:snd r:embed="rId47" name="07. Does Your Mother Know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8" descr="C:\Users\Marie-Jose\Desktop\NUMEROS JUKEBOX NOIR\8 (FILEminimizer).jpg">
            <a:hlinkClick r:id="" action="ppaction://noaction" highlightClick="1">
              <a:snd r:embed="rId49" name="08. On And On And On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9" descr="C:\Users\Marie-Jose\Desktop\NUMEROS JUKEBOX NOIR\9 (FILEminimizer).jpg">
            <a:hlinkClick r:id="" action="ppaction://noaction" highlightClick="1">
              <a:snd r:embed="rId51" name="09. When I Kissed The Teacher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0" descr="C:\Users\Marie-Jose\Desktop\NUMEROS JUKEBOX NOIR\10 (FILEminimizer).jpg">
            <a:hlinkClick r:id="" action="ppaction://noaction" highlightClick="1">
              <a:snd r:embed="rId53" name="10. Fernando (mp3cut.net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784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1" descr="C:\Users\Marie-Jose\Desktop\NUMEROS JUKEBOX NOIR\11 (FILEminimizer).jpg">
            <a:hlinkClick r:id="" action="ppaction://noaction" highlightClick="1">
              <a:snd r:embed="rId55" name="11. Knowing Me, Knowing You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2" descr="C:\Users\Marie-Jose\Desktop\NUMEROS JUKEBOX NOIR\12 (FILEminimizer).jpg">
            <a:hlinkClick r:id="" action="ppaction://noaction" highlightClick="1">
              <a:snd r:embed="rId57" name="12. Angeleye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3" descr="C:\Users\Marie-Jose\Desktop\NUMEROS JUKEBOX NOIR\13 (FILEminimizer).jpg">
            <a:hlinkClick r:id="" action="ppaction://noaction" highlightClick="1">
              <a:snd r:embed="rId59" name="13. Lay All Your Love On M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4" descr="C:\Users\Marie-Jose\Desktop\NUMEROS JUKEBOX NOIR\14 (FILEminimizer).jpg">
            <a:hlinkClick r:id="" action="ppaction://noaction" highlightClick="1">
              <a:snd r:embed="rId61" name="14. The Name Of The Game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5" descr="C:\Users\Marie-Jose\Desktop\NUMEROS JUKEBOX NOIR\15 (FILEminimizer).jpg">
            <a:hlinkClick r:id="" action="ppaction://noaction" highlightClick="1">
              <a:snd r:embed="rId63" name="15. Under Attack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6" descr="C:\Users\Marie-Jose\Desktop\NUMEROS JUKEBOX NOIR\16 (FILEminimizer).jpg">
            <a:hlinkClick r:id="" action="ppaction://noaction" highlightClick="1">
              <a:snd r:embed="rId65" name="16. Hasta Manana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67" name="17. I Have A Dream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8" descr="C:\Users\Marie-Jose\Desktop\NUMEROS JUKEBOX NOIR\18 (FILEminimizer).jpg">
            <a:hlinkClick r:id="" action="ppaction://noaction" highlightClick="1">
              <a:snd r:embed="rId69" name="18. I've Been Waiting For You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9" descr="C:\Users\Marie-Jose\Desktop\NUMEROS JUKEBOX NOIR\19 (FILEminimizer).jpg">
            <a:hlinkClick r:id="" action="ppaction://noaction" highlightClick="1">
              <a:snd r:embed="rId71" name="19. One Man, One Woman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957763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0" descr="C:\Users\Marie-Jose\Desktop\NUMEROS JUKEBOX NOIR\20 (FILEminimizer).jpg">
            <a:hlinkClick r:id="" action="ppaction://noaction" highlightClick="1">
              <a:snd r:embed="rId73" name="20. Thank You For The Music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8" name="Imag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65475"/>
            <a:ext cx="155575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00538" y="5891213"/>
            <a:ext cx="350837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3935413" y="6105525"/>
            <a:ext cx="1081087" cy="504825"/>
          </a:xfrm>
          <a:prstGeom prst="frame">
            <a:avLst>
              <a:gd name="adj1" fmla="val 11262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Image 2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3" y="6210300"/>
            <a:ext cx="865187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\Desktop\SMYLET 2\Image1louane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5299075"/>
            <a:ext cx="1201737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7" descr="C:\Users\JCL\Desktop\SMYLET 2\fleur 2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679" y="5861312"/>
            <a:ext cx="1173277" cy="90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(4:3)</PresentationFormat>
  <Paragraphs>1</Paragraphs>
  <Slides>3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gggggg</dc:title>
  <dc:creator/>
  <cp:lastModifiedBy/>
  <cp:revision>332</cp:revision>
  <dcterms:created xsi:type="dcterms:W3CDTF">2010-01-05T05:14:01Z</dcterms:created>
  <dcterms:modified xsi:type="dcterms:W3CDTF">2021-09-04T14:44:51Z</dcterms:modified>
</cp:coreProperties>
</file>