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270" r:id="rId2"/>
    <p:sldId id="274" r:id="rId3"/>
    <p:sldId id="277" r:id="rId4"/>
  </p:sldIdLst>
  <p:sldSz cx="9144000" cy="6858000" type="screen4x3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Uf5wZMDxOl0b4s4n6kDBA==" hashData="RMKpVTSHCfmNjKXW1kY+fBEUYb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4218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8828" autoAdjust="0"/>
    <p:restoredTop sz="94660"/>
  </p:normalViewPr>
  <p:slideViewPr>
    <p:cSldViewPr>
      <p:cViewPr>
        <p:scale>
          <a:sx n="10" d="100"/>
          <a:sy n="10" d="100"/>
        </p:scale>
        <p:origin x="-4258" y="-17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50C65C1-398A-44FA-A9F4-BAF6BBBC30B1}" type="datetimeFigureOut">
              <a:rPr lang="fr-FR"/>
              <a:pPr>
                <a:defRPr/>
              </a:pPr>
              <a:t>04/09/2021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3082579-DE08-418A-B452-6FAE094E722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68800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1C7FD62-9B4F-4E1B-A132-71FE28525DCB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C02ADD-570A-4C41-BB1F-156C17E20C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5091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4796C6-E06D-4876-AB0B-56744402290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8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A0B049-4FCC-4C63-B8DE-93B846369C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0983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BE1741-80A8-4A61-89BD-ABFB589021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9312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C95050-5E78-479B-B680-DB8D5195C56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2519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49D300-DC9B-4CC8-BEC2-73150B2BE7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195610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D0ECF2-A7EF-4F2F-A8A8-1BDAD48F8D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614820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66DDA-EDB6-498F-8091-AF738110D02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25156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3FAB61-2551-46E2-8D83-3823131DA4C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3015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7E9A0-909C-40AF-87C1-35A9D0DDDAA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783559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16989B-8E84-49C1-A659-F84DC9C2861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641565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93000">
              <a:schemeClr val="accent4">
                <a:lumMod val="10000"/>
              </a:schemeClr>
            </a:gs>
            <a:gs pos="73000">
              <a:srgbClr val="DE4218"/>
            </a:gs>
            <a:gs pos="67000">
              <a:schemeClr val="accent4">
                <a:lumMod val="10000"/>
              </a:schemeClr>
            </a:gs>
            <a:gs pos="80000">
              <a:srgbClr val="161616"/>
            </a:gs>
            <a:gs pos="89000">
              <a:srgbClr val="00E5E5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CB8FF8F-CD11-4B48-804C-5D5D8AE18E3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gif"/><Relationship Id="rId13" Type="http://schemas.openxmlformats.org/officeDocument/2006/relationships/image" Target="../media/image19.gif"/><Relationship Id="rId18" Type="http://schemas.openxmlformats.org/officeDocument/2006/relationships/image" Target="../media/image24.gif"/><Relationship Id="rId3" Type="http://schemas.openxmlformats.org/officeDocument/2006/relationships/image" Target="../media/image9.gif"/><Relationship Id="rId21" Type="http://schemas.openxmlformats.org/officeDocument/2006/relationships/image" Target="../media/image27.gif"/><Relationship Id="rId7" Type="http://schemas.openxmlformats.org/officeDocument/2006/relationships/image" Target="../media/image13.gif"/><Relationship Id="rId12" Type="http://schemas.openxmlformats.org/officeDocument/2006/relationships/image" Target="../media/image18.gif"/><Relationship Id="rId17" Type="http://schemas.openxmlformats.org/officeDocument/2006/relationships/image" Target="../media/image23.gif"/><Relationship Id="rId2" Type="http://schemas.openxmlformats.org/officeDocument/2006/relationships/image" Target="../media/image1.gif"/><Relationship Id="rId16" Type="http://schemas.openxmlformats.org/officeDocument/2006/relationships/image" Target="../media/image22.gif"/><Relationship Id="rId20" Type="http://schemas.openxmlformats.org/officeDocument/2006/relationships/image" Target="../media/image2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1" Type="http://schemas.openxmlformats.org/officeDocument/2006/relationships/image" Target="../media/image17.gif"/><Relationship Id="rId24" Type="http://schemas.openxmlformats.org/officeDocument/2006/relationships/image" Target="../media/image29.png"/><Relationship Id="rId5" Type="http://schemas.openxmlformats.org/officeDocument/2006/relationships/image" Target="../media/image11.gif"/><Relationship Id="rId15" Type="http://schemas.openxmlformats.org/officeDocument/2006/relationships/image" Target="../media/image21.gif"/><Relationship Id="rId23" Type="http://schemas.openxmlformats.org/officeDocument/2006/relationships/image" Target="../media/image5.gif"/><Relationship Id="rId10" Type="http://schemas.openxmlformats.org/officeDocument/2006/relationships/image" Target="../media/image16.gif"/><Relationship Id="rId19" Type="http://schemas.openxmlformats.org/officeDocument/2006/relationships/image" Target="../media/image25.gif"/><Relationship Id="rId4" Type="http://schemas.openxmlformats.org/officeDocument/2006/relationships/image" Target="../media/image10.gif"/><Relationship Id="rId9" Type="http://schemas.openxmlformats.org/officeDocument/2006/relationships/image" Target="../media/image15.gif"/><Relationship Id="rId14" Type="http://schemas.openxmlformats.org/officeDocument/2006/relationships/image" Target="../media/image20.gif"/><Relationship Id="rId22" Type="http://schemas.openxmlformats.org/officeDocument/2006/relationships/image" Target="../media/image2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26" Type="http://schemas.openxmlformats.org/officeDocument/2006/relationships/image" Target="../media/image52.png"/><Relationship Id="rId39" Type="http://schemas.openxmlformats.org/officeDocument/2006/relationships/image" Target="../media/image61.jpeg"/><Relationship Id="rId21" Type="http://schemas.openxmlformats.org/officeDocument/2006/relationships/image" Target="../media/image48.jpeg"/><Relationship Id="rId34" Type="http://schemas.openxmlformats.org/officeDocument/2006/relationships/audio" Target="../media/audio3.wav"/><Relationship Id="rId42" Type="http://schemas.openxmlformats.org/officeDocument/2006/relationships/audio" Target="../media/audio7.wav"/><Relationship Id="rId47" Type="http://schemas.openxmlformats.org/officeDocument/2006/relationships/image" Target="../media/image65.jpeg"/><Relationship Id="rId50" Type="http://schemas.openxmlformats.org/officeDocument/2006/relationships/audio" Target="../media/audio11.wav"/><Relationship Id="rId55" Type="http://schemas.openxmlformats.org/officeDocument/2006/relationships/image" Target="../media/image69.jpeg"/><Relationship Id="rId63" Type="http://schemas.openxmlformats.org/officeDocument/2006/relationships/image" Target="../media/image73.jpeg"/><Relationship Id="rId68" Type="http://schemas.openxmlformats.org/officeDocument/2006/relationships/audio" Target="../media/audio20.wav"/><Relationship Id="rId76" Type="http://schemas.openxmlformats.org/officeDocument/2006/relationships/image" Target="../media/image82.gif"/><Relationship Id="rId7" Type="http://schemas.openxmlformats.org/officeDocument/2006/relationships/image" Target="../media/image34.gif"/><Relationship Id="rId71" Type="http://schemas.openxmlformats.org/officeDocument/2006/relationships/image" Target="../media/image7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3.png"/><Relationship Id="rId29" Type="http://schemas.openxmlformats.org/officeDocument/2006/relationships/image" Target="../media/image55.png"/><Relationship Id="rId11" Type="http://schemas.openxmlformats.org/officeDocument/2006/relationships/image" Target="../media/image38.png"/><Relationship Id="rId24" Type="http://schemas.openxmlformats.org/officeDocument/2006/relationships/image" Target="../media/image51.png"/><Relationship Id="rId32" Type="http://schemas.openxmlformats.org/officeDocument/2006/relationships/audio" Target="../media/audio2.wav"/><Relationship Id="rId37" Type="http://schemas.openxmlformats.org/officeDocument/2006/relationships/image" Target="../media/image60.jpeg"/><Relationship Id="rId40" Type="http://schemas.openxmlformats.org/officeDocument/2006/relationships/audio" Target="../media/audio6.wav"/><Relationship Id="rId45" Type="http://schemas.openxmlformats.org/officeDocument/2006/relationships/image" Target="../media/image64.jpeg"/><Relationship Id="rId53" Type="http://schemas.openxmlformats.org/officeDocument/2006/relationships/image" Target="../media/image68.jpeg"/><Relationship Id="rId58" Type="http://schemas.openxmlformats.org/officeDocument/2006/relationships/audio" Target="../media/audio15.wav"/><Relationship Id="rId66" Type="http://schemas.openxmlformats.org/officeDocument/2006/relationships/audio" Target="../media/audio19.wav"/><Relationship Id="rId74" Type="http://schemas.openxmlformats.org/officeDocument/2006/relationships/image" Target="../media/image80.gif"/><Relationship Id="rId79" Type="http://schemas.openxmlformats.org/officeDocument/2006/relationships/image" Target="../media/image84.png"/><Relationship Id="rId5" Type="http://schemas.openxmlformats.org/officeDocument/2006/relationships/image" Target="../media/image32.png"/><Relationship Id="rId61" Type="http://schemas.openxmlformats.org/officeDocument/2006/relationships/image" Target="../media/image72.jpeg"/><Relationship Id="rId10" Type="http://schemas.openxmlformats.org/officeDocument/2006/relationships/image" Target="../media/image37.png"/><Relationship Id="rId19" Type="http://schemas.openxmlformats.org/officeDocument/2006/relationships/image" Target="../media/image46.png"/><Relationship Id="rId31" Type="http://schemas.openxmlformats.org/officeDocument/2006/relationships/image" Target="../media/image57.gif"/><Relationship Id="rId44" Type="http://schemas.openxmlformats.org/officeDocument/2006/relationships/audio" Target="../media/audio8.wav"/><Relationship Id="rId52" Type="http://schemas.openxmlformats.org/officeDocument/2006/relationships/audio" Target="../media/audio12.wav"/><Relationship Id="rId60" Type="http://schemas.openxmlformats.org/officeDocument/2006/relationships/audio" Target="../media/audio16.wav"/><Relationship Id="rId65" Type="http://schemas.openxmlformats.org/officeDocument/2006/relationships/image" Target="../media/image74.jpeg"/><Relationship Id="rId73" Type="http://schemas.openxmlformats.org/officeDocument/2006/relationships/image" Target="../media/image79.jpeg"/><Relationship Id="rId78" Type="http://schemas.openxmlformats.org/officeDocument/2006/relationships/image" Target="../media/image83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Relationship Id="rId22" Type="http://schemas.openxmlformats.org/officeDocument/2006/relationships/image" Target="../media/image49.gif"/><Relationship Id="rId27" Type="http://schemas.openxmlformats.org/officeDocument/2006/relationships/image" Target="../media/image53.png"/><Relationship Id="rId30" Type="http://schemas.openxmlformats.org/officeDocument/2006/relationships/image" Target="../media/image56.png"/><Relationship Id="rId35" Type="http://schemas.openxmlformats.org/officeDocument/2006/relationships/image" Target="../media/image59.jpeg"/><Relationship Id="rId43" Type="http://schemas.openxmlformats.org/officeDocument/2006/relationships/image" Target="../media/image63.jpeg"/><Relationship Id="rId48" Type="http://schemas.openxmlformats.org/officeDocument/2006/relationships/audio" Target="../media/audio10.wav"/><Relationship Id="rId56" Type="http://schemas.openxmlformats.org/officeDocument/2006/relationships/audio" Target="../media/audio14.wav"/><Relationship Id="rId64" Type="http://schemas.openxmlformats.org/officeDocument/2006/relationships/audio" Target="../media/audio18.wav"/><Relationship Id="rId69" Type="http://schemas.openxmlformats.org/officeDocument/2006/relationships/image" Target="../media/image76.jpeg"/><Relationship Id="rId77" Type="http://schemas.openxmlformats.org/officeDocument/2006/relationships/image" Target="../media/image2.gif"/><Relationship Id="rId8" Type="http://schemas.openxmlformats.org/officeDocument/2006/relationships/image" Target="../media/image35.gif"/><Relationship Id="rId51" Type="http://schemas.openxmlformats.org/officeDocument/2006/relationships/image" Target="../media/image67.jpeg"/><Relationship Id="rId72" Type="http://schemas.openxmlformats.org/officeDocument/2006/relationships/image" Target="../media/image78.png"/><Relationship Id="rId3" Type="http://schemas.openxmlformats.org/officeDocument/2006/relationships/image" Target="../media/image30.png"/><Relationship Id="rId12" Type="http://schemas.openxmlformats.org/officeDocument/2006/relationships/image" Target="../media/image39.png"/><Relationship Id="rId17" Type="http://schemas.openxmlformats.org/officeDocument/2006/relationships/image" Target="../media/image44.gif"/><Relationship Id="rId25" Type="http://schemas.openxmlformats.org/officeDocument/2006/relationships/image" Target="../media/image5.gif"/><Relationship Id="rId33" Type="http://schemas.openxmlformats.org/officeDocument/2006/relationships/image" Target="../media/image58.jpeg"/><Relationship Id="rId38" Type="http://schemas.openxmlformats.org/officeDocument/2006/relationships/audio" Target="../media/audio5.wav"/><Relationship Id="rId46" Type="http://schemas.openxmlformats.org/officeDocument/2006/relationships/audio" Target="../media/audio9.wav"/><Relationship Id="rId59" Type="http://schemas.openxmlformats.org/officeDocument/2006/relationships/image" Target="../media/image71.jpeg"/><Relationship Id="rId67" Type="http://schemas.openxmlformats.org/officeDocument/2006/relationships/image" Target="../media/image75.jpeg"/><Relationship Id="rId20" Type="http://schemas.openxmlformats.org/officeDocument/2006/relationships/image" Target="../media/image47.gif"/><Relationship Id="rId41" Type="http://schemas.openxmlformats.org/officeDocument/2006/relationships/image" Target="../media/image62.jpeg"/><Relationship Id="rId54" Type="http://schemas.openxmlformats.org/officeDocument/2006/relationships/audio" Target="../media/audio13.wav"/><Relationship Id="rId62" Type="http://schemas.openxmlformats.org/officeDocument/2006/relationships/audio" Target="../media/audio17.wav"/><Relationship Id="rId70" Type="http://schemas.openxmlformats.org/officeDocument/2006/relationships/audio" Target="../media/audio21.wav"/><Relationship Id="rId75" Type="http://schemas.openxmlformats.org/officeDocument/2006/relationships/image" Target="../media/image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gif"/><Relationship Id="rId15" Type="http://schemas.openxmlformats.org/officeDocument/2006/relationships/image" Target="../media/image42.png"/><Relationship Id="rId23" Type="http://schemas.openxmlformats.org/officeDocument/2006/relationships/image" Target="../media/image50.png"/><Relationship Id="rId28" Type="http://schemas.openxmlformats.org/officeDocument/2006/relationships/image" Target="../media/image54.png"/><Relationship Id="rId36" Type="http://schemas.openxmlformats.org/officeDocument/2006/relationships/audio" Target="../media/audio4.wav"/><Relationship Id="rId49" Type="http://schemas.openxmlformats.org/officeDocument/2006/relationships/image" Target="../media/image66.jpeg"/><Relationship Id="rId57" Type="http://schemas.openxmlformats.org/officeDocument/2006/relationships/image" Target="../media/image7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C:\Users\JCL\Desktop\abb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275" y="6223000"/>
            <a:ext cx="10810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6" descr="C:\Users\Marie-Jos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1938" y="1636713"/>
            <a:ext cx="3592512" cy="35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6. 2663.wav">
            <a:hlinkClick r:id="" action="ppaction://media"/>
          </p:cNvPr>
          <p:cNvPicPr>
            <a:picLocks noRot="1" noChangeAspect="1"/>
          </p:cNvPicPr>
          <p:nvPr>
            <a:wavAudioFile r:embed="rId1" name="06. Gimme! Gimme! Gimme! (A Man After Midnight) (mp3cut.net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3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052" y="1377255"/>
            <a:ext cx="4318092" cy="4056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6" descr="C:\Users\Marie-Jose\Desktop\ABBA\image.num1416420012.of.world-lolo.com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1557338"/>
            <a:ext cx="3748088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0" descr="C:\Users\Marie-Jose\Downloads\CD1 (1)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738" y="293688"/>
            <a:ext cx="113030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abba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75"/>
            <a:ext cx="9144000" cy="686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2" descr="C:\Users\Marie-Jose\Downloads\03TakeAChanceOnMe (4)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2230438"/>
            <a:ext cx="26765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13" descr="C:\Users\Marie-Jose\Downloads\01DancingQueen (1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1479550"/>
            <a:ext cx="20002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4" descr="C:\Users\Marie-Jose\Downloads\02ThatsMe (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9100" y="1820863"/>
            <a:ext cx="15430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5" descr="C:\Users\Marie-Jose\Downloads\04Chiquitita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2624138"/>
            <a:ext cx="1476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16" descr="C:\Users\Marie-Jose\Downloads\05SOS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3025775"/>
            <a:ext cx="981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17" descr="C:\Users\Marie-Jose\Downloads\06GimmeGimmeGimme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3416300"/>
            <a:ext cx="28384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8" descr="C:\Users\Marie-Jose\Downloads\07SuperTrouper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3795713"/>
            <a:ext cx="19526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9" descr="C:\Users\Marie-Jose\Downloads\08RingRing.gif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863" y="4221163"/>
            <a:ext cx="14859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20" descr="C:\Users\Marie-Jose\Downloads\09HoneyHoney.gif"/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4581525"/>
            <a:ext cx="18669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21" descr="C:\Users\Marie-Jose\Downloads\10ShesMyKindOf.gif"/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5925" y="5013325"/>
            <a:ext cx="25812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22" descr="C:\Users\Marie-Jose\Downloads\11Tiger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675" y="1479550"/>
            <a:ext cx="10668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23" descr="C:\Users\Marie-Jose\Downloads\12Eagle.gif"/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788" y="1835150"/>
            <a:ext cx="10953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25" descr="C:\Users\Marie-Jose\Downloads\13MoveOn.gif"/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725" y="2230438"/>
            <a:ext cx="1419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26" descr="C:\Users\Marie-Jose\Downloads\14HeyHeyHelen.gif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725" y="2624138"/>
            <a:ext cx="20002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27" descr="C:\Users\Marie-Jose\Downloads\15OurLastSummer.gif"/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3725" y="3025775"/>
            <a:ext cx="22669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28" descr="C:\Users\Marie-Jose\Downloads\16OneOfUs.gif"/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8488" y="3416300"/>
            <a:ext cx="15430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29" descr="C:\Users\Marie-Jose\Downloads\17TheWinnerTakesIt.gif"/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2775" y="3833813"/>
            <a:ext cx="28003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30" descr="C:\Users\Marie-Jose\Downloads\18SlippingThroughMy.gif"/>
          <p:cNvPicPr>
            <a:picLocks noChangeAspect="1" noChangeArrowheads="1" noCrop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3413" y="4213225"/>
            <a:ext cx="327660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31" descr="C:\Users\Marie-Jose\Downloads\19MyLoveMyLife.gif"/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588" y="4581525"/>
            <a:ext cx="21907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32" descr="C:\Users\Marie-Jose\Downloads\20HappyNewYear.gif"/>
          <p:cNvPicPr>
            <a:picLocks noChangeAspect="1" noChangeArrowheads="1" noCrop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750" y="5011738"/>
            <a:ext cx="2152650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Cadre 2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96" name="Picture 7" descr="C:\Users\JClaude\Desktop\ob_f7d05b_story-image-abba_détouré2.pn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0300" y="4221163"/>
            <a:ext cx="4184650" cy="269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8475" y="64039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5950" y="4886325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christelle\Desktop\Image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7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9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Image 10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19" name="Image 50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Image 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4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69" descr="C:\Users\Jclaude\Desktop\Image1.png"/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41950"/>
            <a:ext cx="6588125" cy="173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3" y="640397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6" descr="C:\Users\Marie-Jose\Desktop\NUMEROS JUKEBOX NOIR\1 (FILEminimizer).jpg">
            <a:hlinkClick r:id="" action="ppaction://noaction" highlightClick="1">
              <a:snd r:embed="rId32" name="01. Dancing Queen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C:\Users\Marie-Jose\Desktop\NUMEROS JUKEBOX NOIR\2 (FILEminimizer).jpg">
            <a:hlinkClick r:id="" action="ppaction://noaction" highlightClick="1">
              <a:snd r:embed="rId34" name="02. That's Me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3" descr="C:\Users\Marie-Jose\Desktop\NUMEROS JUKEBOX NOIR\3 (FILEminimizer).jpg">
            <a:hlinkClick r:id="" action="ppaction://noaction" highlightClick="1">
              <a:snd r:embed="rId36" name="03. Take A Chance On M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C:\Users\Marie-Jose\Desktop\NUMEROS JUKEBOX NOIR\4 (FILEminimizer).jpg">
            <a:hlinkClick r:id="" action="ppaction://noaction" highlightClick="1">
              <a:snd r:embed="rId38" name="04. Chiquitita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5" descr="C:\Users\Marie-Jose\Desktop\NUMEROS JUKEBOX NOIR\5 (FILEminimizer).jpg">
            <a:hlinkClick r:id="" action="ppaction://noaction" highlightClick="1">
              <a:snd r:embed="rId40" name="05. SOS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6" descr="C:\Users\Marie-Jose\Desktop\NUMEROS JUKEBOX NOIR\6 (FILEminimizer).jpg">
            <a:hlinkClick r:id="" action="ppaction://noaction" highlightClick="1">
              <a:snd r:embed="rId42" name="06. Gimme! Gimme! Gimme! (A Man After Midnight).wav"/>
            </a:hlinkClick>
          </p:cNvPr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7" descr="C:\Users\Marie-Jose\Desktop\NUMEROS JUKEBOX NOIR\7 (FILEminimizer).jpg">
            <a:hlinkClick r:id="" action="ppaction://noaction" highlightClick="1">
              <a:snd r:embed="rId44" name="07. Super Trouper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8" descr="C:\Users\Marie-Jose\Desktop\NUMEROS JUKEBOX NOIR\8 (FILEminimizer).jpg">
            <a:hlinkClick r:id="" action="ppaction://noaction" highlightClick="1">
              <a:snd r:embed="rId46" name="08. Ring Ring.wav"/>
            </a:hlinkClick>
          </p:cNvPr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9" descr="C:\Users\Marie-Jose\Desktop\NUMEROS JUKEBOX NOIR\9 (FILEminimizer).jpg">
            <a:hlinkClick r:id="" action="ppaction://noaction" highlightClick="1">
              <a:snd r:embed="rId48" name="09. Honey, Honey.wav"/>
            </a:hlinkClick>
          </p:cNvPr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10" descr="C:\Users\Marie-Jose\Desktop\NUMEROS JUKEBOX NOIR\10 (FILEminimizer).jpg">
            <a:hlinkClick r:id="" action="ppaction://noaction" highlightClick="1">
              <a:snd r:embed="rId50" name="10. She's My Kind Of Girl.wav"/>
            </a:hlinkClick>
          </p:cNvPr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78425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11" descr="C:\Users\Marie-Jose\Desktop\NUMEROS JUKEBOX NOIR\11 (FILEminimizer).jpg">
            <a:hlinkClick r:id="" action="ppaction://noaction" highlightClick="1">
              <a:snd r:embed="rId52" name="11. Tiger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12" descr="C:\Users\Marie-Jose\Desktop\NUMEROS JUKEBOX NOIR\12 (FILEminimizer).jpg">
            <a:hlinkClick r:id="" action="ppaction://noaction" highlightClick="1">
              <a:snd r:embed="rId54" name="12. Eagle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13" descr="C:\Users\Marie-Jose\Desktop\NUMEROS JUKEBOX NOIR\13 (FILEminimizer).jpg">
            <a:hlinkClick r:id="" action="ppaction://noaction" highlightClick="1">
              <a:snd r:embed="rId56" name="13. Move On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14" descr="C:\Users\Marie-Jose\Desktop\NUMEROS JUKEBOX NOIR\14 (FILEminimizer).jpg">
            <a:hlinkClick r:id="" action="ppaction://noaction" highlightClick="1">
              <a:snd r:embed="rId58" name="14. Hey, Hey Helen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5813" y="3841750"/>
            <a:ext cx="476250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15" descr="C:\Users\Marie-Jose\Desktop\NUMEROS JUKEBOX NOIR\15 (FILEminimizer).jpg">
            <a:hlinkClick r:id="" action="ppaction://noaction" highlightClick="1">
              <a:snd r:embed="rId60" name="15. Our Last Summer.wav"/>
            </a:hlinkClick>
          </p:cNvPr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6" descr="C:\Users\Marie-Jose\Desktop\NUMEROS JUKEBOX NOIR\16 (FILEminimizer).jpg">
            <a:hlinkClick r:id="" action="ppaction://noaction" highlightClick="1">
              <a:snd r:embed="rId62" name="16. One Of Us.wav"/>
            </a:hlinkClick>
          </p:cNvPr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42926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7" descr="C:\Users\Marie-Jose\Desktop\NUMEROS JUKEBOX NOIR\17 (FILEminimizer).jpg">
            <a:hlinkClick r:id="" action="ppaction://noaction" highlightClick="1">
              <a:snd r:embed="rId64" name="17. The Winner Takes It All.wav"/>
            </a:hlinkClick>
          </p:cNvPr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514850"/>
            <a:ext cx="4730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Picture 18" descr="C:\Users\Marie-Jose\Desktop\NUMEROS JUKEBOX NOIR\18 (FILEminimizer).jpg">
            <a:hlinkClick r:id="" action="ppaction://noaction" highlightClick="1">
              <a:snd r:embed="rId66" name="18. Slipping Through My Fingers.wav"/>
            </a:hlinkClick>
          </p:cNvPr>
          <p:cNvPicPr>
            <a:picLocks noChangeAspect="1" noChangeArrowheads="1"/>
          </p:cNvPicPr>
          <p:nvPr/>
        </p:nvPicPr>
        <p:blipFill>
          <a:blip r:embed="rId6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19" descr="C:\Users\Marie-Jose\Desktop\NUMEROS JUKEBOX NOIR\19 (FILEminimizer).jpg">
            <a:hlinkClick r:id="" action="ppaction://noaction" highlightClick="1">
              <a:snd r:embed="rId68" name="19. My Love, My Life.wav"/>
            </a:hlinkClick>
          </p:cNvPr>
          <p:cNvPicPr>
            <a:picLocks noChangeAspect="1" noChangeArrowheads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957763"/>
            <a:ext cx="44291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20" descr="C:\Users\Marie-Jose\Desktop\NUMEROS JUKEBOX NOIR\20 (FILEminimizer).jpg">
            <a:hlinkClick r:id="" action="ppaction://noaction" highlightClick="1">
              <a:snd r:embed="rId70" name="20. Happy New Year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302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Cadre 69"/>
          <p:cNvSpPr/>
          <p:nvPr/>
        </p:nvSpPr>
        <p:spPr bwMode="auto">
          <a:xfrm>
            <a:off x="7027863" y="3125788"/>
            <a:ext cx="139700" cy="2278062"/>
          </a:xfrm>
          <a:prstGeom prst="frame">
            <a:avLst>
              <a:gd name="adj1" fmla="val 20217"/>
            </a:avLst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3" name="Image 1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65475"/>
            <a:ext cx="155575" cy="225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2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5" name="Picture 70" descr="C:\Users\JClaude\Desktop\0866258001558980022_détouré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2495550"/>
            <a:ext cx="4064000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" descr="C:\Users\Marie-Jose\Desktop\ABBA\image.num1416420012.of.world-lolo.com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913" y="1576388"/>
            <a:ext cx="1343025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6" descr="C:\Users\JCL\Desktop\SMYLET 2\Image1louane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963" y="5299075"/>
            <a:ext cx="1201737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498975" y="5916613"/>
            <a:ext cx="346075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Cadre 65"/>
          <p:cNvSpPr/>
          <p:nvPr/>
        </p:nvSpPr>
        <p:spPr>
          <a:xfrm>
            <a:off x="4132263" y="6157913"/>
            <a:ext cx="1071562" cy="465137"/>
          </a:xfrm>
          <a:prstGeom prst="frame">
            <a:avLst>
              <a:gd name="adj1" fmla="val 11262"/>
            </a:avLst>
          </a:prstGeom>
          <a:blipFill dpi="0" rotWithShape="1">
            <a:blip r:embed="rId7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2" name="Image 2"/>
          <p:cNvPicPr>
            <a:picLocks noChangeAspect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1963" y="6256338"/>
            <a:ext cx="79216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7" descr="C:\Users\JCL\Desktop\SMYLET 2\fleur 22.pn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1788" y="5813425"/>
            <a:ext cx="1086941" cy="885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64" descr="C:\Users\Solenn\Desktop\111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</Words>
  <Application>Microsoft Office PowerPoint</Application>
  <PresentationFormat>Affichage à l'écran (4:3)</PresentationFormat>
  <Paragraphs>1</Paragraphs>
  <Slides>3</Slides>
  <Notes>1</Notes>
  <HiddenSlides>0</HiddenSlides>
  <MMClips>1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gggggg</dc:title>
  <dc:creator/>
  <cp:lastModifiedBy/>
  <cp:revision>332</cp:revision>
  <dcterms:created xsi:type="dcterms:W3CDTF">2010-01-05T05:14:01Z</dcterms:created>
  <dcterms:modified xsi:type="dcterms:W3CDTF">2021-09-04T14:39:33Z</dcterms:modified>
</cp:coreProperties>
</file>