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2" r:id="rId2"/>
    <p:sldId id="344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4tWqagww4wdGFcpttRLuA==" hashData="md+LSLJauV/1GAVbU/YC1XBh6d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FFFFFF"/>
    <a:srgbClr val="FF0000"/>
    <a:srgbClr val="683400"/>
    <a:srgbClr val="644C00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695" autoAdjust="0"/>
    <p:restoredTop sz="94660"/>
  </p:normalViewPr>
  <p:slideViewPr>
    <p:cSldViewPr>
      <p:cViewPr>
        <p:scale>
          <a:sx n="89" d="100"/>
          <a:sy n="89" d="100"/>
        </p:scale>
        <p:origin x="-1123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319E2F-FF4A-4374-A7D4-2FFD290B2D80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2BD772-C543-4503-93E1-00BC97751D6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749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9C5F5D-C7D7-44EE-8B0B-DA2823FCA40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2FF280-BE63-40BE-A7A3-D246756E6AB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84335A-BE59-444E-8723-0B68832E513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0F097-44C8-486E-88A1-68EF22E8F2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0950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194F2-0976-491D-A809-623DE6F18F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2374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8C3E8-1DC2-42B0-BF1A-31261C999F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7091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8B1E1-F133-4A4F-B16A-B63436CC98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52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D3F7B-9266-4A5D-8BBE-4900CBA695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72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8EABD-E6B7-4AC5-BBDF-827C77E5CC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0076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B459A-6D68-415D-A74A-03DB03C5D8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9301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17D76-FF67-42E1-B85F-0F960594EF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513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FA625-3A0D-4540-B8C7-31A4772807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3408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4918D-58EA-4E55-ACFF-EAF8E17B29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0954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268C1-3BD3-4489-99D4-6C28525CFF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455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bg2">
                <a:lumMod val="21000"/>
              </a:schemeClr>
            </a:gs>
            <a:gs pos="89171">
              <a:schemeClr val="bg2">
                <a:lumMod val="60000"/>
                <a:lumOff val="40000"/>
              </a:schemeClr>
            </a:gs>
            <a:gs pos="68000">
              <a:schemeClr val="tx2">
                <a:lumMod val="75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165A88-FDDB-421A-89B1-1BB0FB1D69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12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microsoft.com/office/2007/relationships/hdphoto" Target="../media/hdphoto1.wdp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7.jpeg"/><Relationship Id="rId50" Type="http://schemas.openxmlformats.org/officeDocument/2006/relationships/audio" Target="../media/audio20.wav"/><Relationship Id="rId55" Type="http://schemas.openxmlformats.org/officeDocument/2006/relationships/image" Target="../media/image42.gif"/><Relationship Id="rId63" Type="http://schemas.openxmlformats.org/officeDocument/2006/relationships/image" Target="../media/image50.png"/><Relationship Id="rId68" Type="http://schemas.openxmlformats.org/officeDocument/2006/relationships/image" Target="../media/image55.jpeg"/><Relationship Id="rId76" Type="http://schemas.openxmlformats.org/officeDocument/2006/relationships/image" Target="../media/image60.jpeg"/><Relationship Id="rId7" Type="http://schemas.openxmlformats.org/officeDocument/2006/relationships/image" Target="../media/image14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8.jpeg"/><Relationship Id="rId11" Type="http://schemas.openxmlformats.org/officeDocument/2006/relationships/image" Target="../media/image18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2.jpeg"/><Relationship Id="rId40" Type="http://schemas.openxmlformats.org/officeDocument/2006/relationships/audio" Target="../media/audio15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image" Target="../media/image45.png"/><Relationship Id="rId66" Type="http://schemas.openxmlformats.org/officeDocument/2006/relationships/image" Target="../media/image53.png"/><Relationship Id="rId74" Type="http://schemas.openxmlformats.org/officeDocument/2006/relationships/image" Target="../media/image59.png"/><Relationship Id="rId79" Type="http://schemas.openxmlformats.org/officeDocument/2006/relationships/image" Target="../media/image5.gif"/><Relationship Id="rId5" Type="http://schemas.openxmlformats.org/officeDocument/2006/relationships/image" Target="../media/image12.png"/><Relationship Id="rId61" Type="http://schemas.openxmlformats.org/officeDocument/2006/relationships/image" Target="../media/image48.png"/><Relationship Id="rId10" Type="http://schemas.openxmlformats.org/officeDocument/2006/relationships/image" Target="../media/image17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audio" Target="../media/audio17.wav"/><Relationship Id="rId52" Type="http://schemas.openxmlformats.org/officeDocument/2006/relationships/audio" Target="../media/audio21.wav"/><Relationship Id="rId60" Type="http://schemas.openxmlformats.org/officeDocument/2006/relationships/image" Target="../media/image47.jpeg"/><Relationship Id="rId65" Type="http://schemas.openxmlformats.org/officeDocument/2006/relationships/image" Target="../media/image52.jpeg"/><Relationship Id="rId73" Type="http://schemas.microsoft.com/office/2007/relationships/hdphoto" Target="../media/hdphoto2.wdp"/><Relationship Id="rId78" Type="http://schemas.openxmlformats.org/officeDocument/2006/relationships/image" Target="../media/image62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7.jpeg"/><Relationship Id="rId30" Type="http://schemas.openxmlformats.org/officeDocument/2006/relationships/audio" Target="../media/audio10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9.wav"/><Relationship Id="rId56" Type="http://schemas.openxmlformats.org/officeDocument/2006/relationships/image" Target="../media/image43.png"/><Relationship Id="rId64" Type="http://schemas.openxmlformats.org/officeDocument/2006/relationships/image" Target="../media/image51.jpeg"/><Relationship Id="rId69" Type="http://schemas.openxmlformats.org/officeDocument/2006/relationships/image" Target="../media/image56.png"/><Relationship Id="rId77" Type="http://schemas.openxmlformats.org/officeDocument/2006/relationships/image" Target="../media/image61.png"/><Relationship Id="rId8" Type="http://schemas.openxmlformats.org/officeDocument/2006/relationships/image" Target="../media/image15.gif"/><Relationship Id="rId51" Type="http://schemas.openxmlformats.org/officeDocument/2006/relationships/image" Target="../media/image39.jpeg"/><Relationship Id="rId72" Type="http://schemas.openxmlformats.org/officeDocument/2006/relationships/image" Target="../media/image58.jpeg"/><Relationship Id="rId80" Type="http://schemas.openxmlformats.org/officeDocument/2006/relationships/image" Target="../media/image63.jpe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image" Target="../media/image46.png"/><Relationship Id="rId67" Type="http://schemas.openxmlformats.org/officeDocument/2006/relationships/image" Target="../media/image54.png"/><Relationship Id="rId20" Type="http://schemas.openxmlformats.org/officeDocument/2006/relationships/audio" Target="../media/audio5.wav"/><Relationship Id="rId41" Type="http://schemas.openxmlformats.org/officeDocument/2006/relationships/image" Target="../media/image34.jpeg"/><Relationship Id="rId54" Type="http://schemas.openxmlformats.org/officeDocument/2006/relationships/image" Target="../media/image41.gif"/><Relationship Id="rId62" Type="http://schemas.openxmlformats.org/officeDocument/2006/relationships/image" Target="../media/image49.png"/><Relationship Id="rId70" Type="http://schemas.openxmlformats.org/officeDocument/2006/relationships/image" Target="../media/image2.gif"/><Relationship Id="rId75" Type="http://schemas.openxmlformats.org/officeDocument/2006/relationships/audio" Target="../media/audio2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8.jpeg"/><Relationship Id="rId57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26988"/>
            <a:ext cx="9161463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00175" y="1219200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183" y="5108828"/>
            <a:ext cx="951160" cy="32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1695.wav">
            <a:hlinkClick r:id="" action="ppaction://media"/>
          </p:cNvPr>
          <p:cNvPicPr>
            <a:picLocks noRot="1" noChangeAspect="1"/>
          </p:cNvPicPr>
          <p:nvPr>
            <a:wavAudioFile r:embed="rId1" name="01 - Sugar Baby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18784"/>
            <a:ext cx="3696172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\Desktop\The Rubettes - The Best Of\rubbettt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3" y="1827213"/>
            <a:ext cx="3263900" cy="327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6146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379538" y="1171575"/>
            <a:ext cx="6284912" cy="467836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419475" y="1733550"/>
            <a:ext cx="4392613" cy="3646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01 - Sugar Baby Love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02 - Baby I Know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03 - Under The Roof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04 - I'm Just Dreaming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05 - Little Darling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06 - Don't Do It Baby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07 - I Can Do It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08 - Juke Box Jive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09 - Julia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10 - Tonight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11 - Foe-De-O-Dee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12 - Ooh la </a:t>
            </a:r>
            <a:r>
              <a:rPr lang="en-US" sz="1100" b="1" dirty="0" err="1">
                <a:solidFill>
                  <a:srgbClr val="D6A300"/>
                </a:solidFill>
              </a:rPr>
              <a:t>la</a:t>
            </a:r>
            <a:endParaRPr lang="en-US" sz="1100" b="1" dirty="0">
              <a:solidFill>
                <a:srgbClr val="D6A300"/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13 - The </a:t>
            </a:r>
            <a:r>
              <a:rPr lang="en-US" sz="1100" b="1" dirty="0" err="1">
                <a:solidFill>
                  <a:srgbClr val="D6A300"/>
                </a:solidFill>
              </a:rPr>
              <a:t>Sha</a:t>
            </a:r>
            <a:r>
              <a:rPr lang="en-US" sz="1100" b="1" dirty="0">
                <a:solidFill>
                  <a:srgbClr val="D6A300"/>
                </a:solidFill>
              </a:rPr>
              <a:t> Na </a:t>
            </a:r>
            <a:r>
              <a:rPr lang="en-US" sz="1100" b="1" dirty="0" err="1">
                <a:solidFill>
                  <a:srgbClr val="D6A300"/>
                </a:solidFill>
              </a:rPr>
              <a:t>Na</a:t>
            </a:r>
            <a:r>
              <a:rPr lang="en-US" sz="1100" b="1" dirty="0">
                <a:solidFill>
                  <a:srgbClr val="D6A300"/>
                </a:solidFill>
              </a:rPr>
              <a:t> Song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14 - You're The Reason Why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15 - New Way Of Loving You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16 - Be My Girl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17 - Alice In Wonderland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18 - You </a:t>
            </a:r>
            <a:r>
              <a:rPr lang="en-US" sz="1100" b="1" dirty="0" err="1">
                <a:solidFill>
                  <a:srgbClr val="D6A300"/>
                </a:solidFill>
              </a:rPr>
              <a:t>Gotta</a:t>
            </a:r>
            <a:r>
              <a:rPr lang="en-US" sz="1100" b="1" dirty="0">
                <a:solidFill>
                  <a:srgbClr val="D6A300"/>
                </a:solidFill>
              </a:rPr>
              <a:t> Laugh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19 - Keep On Dancing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20 - Little 69</a:t>
            </a:r>
          </a:p>
          <a:p>
            <a:pPr algn="ctr">
              <a:defRPr/>
            </a:pPr>
            <a:r>
              <a:rPr lang="en-US" sz="1100" b="1" dirty="0">
                <a:solidFill>
                  <a:srgbClr val="D6A300"/>
                </a:solidFill>
              </a:rPr>
              <a:t>21 - </a:t>
            </a:r>
            <a:r>
              <a:rPr lang="en-US" sz="1100" b="1" dirty="0" err="1">
                <a:solidFill>
                  <a:srgbClr val="D6A300"/>
                </a:solidFill>
              </a:rPr>
              <a:t>He'S</a:t>
            </a:r>
            <a:r>
              <a:rPr lang="en-US" sz="1100" b="1" dirty="0">
                <a:solidFill>
                  <a:srgbClr val="D6A300"/>
                </a:solidFill>
              </a:rPr>
              <a:t> In Town</a:t>
            </a:r>
            <a:endParaRPr lang="fr-FR" sz="1100" b="1" dirty="0">
              <a:solidFill>
                <a:srgbClr val="D6A300"/>
              </a:solidFill>
            </a:endParaRPr>
          </a:p>
        </p:txBody>
      </p:sp>
      <p:pic>
        <p:nvPicPr>
          <p:cNvPr id="3077" name="Picture 6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49725"/>
            <a:ext cx="5057775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1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6A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639445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25" y="63865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4" name="01 - Sugar Baby Lov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6" name="02 - Baby I Know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8" name="03 - Under The Roof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0" name="04 - I'm Just Dreaming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2" name="05 - Little Darling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4" name="06 - Don't Do It Baby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6" name="07 - I Can Do It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8" name="09 - Julia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00538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0" name="10 - Tonigh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4668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2" name="11 - Foe-De-O-De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22613"/>
            <a:ext cx="45085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4" name="12 - Ooh la la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6" name="13 - The Sha Na Na Song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8" name="14 - You're The Reason Why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44925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0" name="15 - New Way Of Loving You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083050"/>
            <a:ext cx="4603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2" name="16 - Be My Girl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300538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4" name="08 - Juke Box Jiv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762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7" descr="C:\Users\Marie-Jose\Desktop\NUMEROS JUKEBOX NOIR\17 (FILEminimizer).jpg">
            <a:hlinkClick r:id="" action="ppaction://noaction" highlightClick="1">
              <a:snd r:embed="rId46" name="17 - Alice In Wonderland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4025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8" descr="C:\Users\Marie-Jose\Desktop\NUMEROS JUKEBOX NOIR\18 (FILEminimizer).jpg">
            <a:hlinkClick r:id="" action="ppaction://noaction" highlightClick="1">
              <a:snd r:embed="rId48" name="18 - You Gotta Laugh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7837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9" descr="C:\Users\Marie-Jose\Desktop\NUMEROS JUKEBOX NOIR\19 (FILEminimizer).jpg">
            <a:hlinkClick r:id="" action="ppaction://noaction" highlightClick="1">
              <a:snd r:embed="rId50" name="19 - Keep On Dancing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994275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4" descr="C:\Users\Marie-Jose\Desktop\PPS SS   GABARI\NUMEROS JUKEBOX NOIR\20 (FILEminimizer).jpg">
            <a:hlinkClick r:id="" action="ppaction://noaction" highlightClick="1">
              <a:snd r:embed="rId52" name="20 - Little 69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238750"/>
            <a:ext cx="409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7" name="Picture 2" descr="C:\Users\christelle\Desktop\Image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9" name="Picture 2" descr="D:\SMYLET\1 (FILEmini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4706938"/>
            <a:ext cx="91122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16795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D:\SMYLET\BOUGEOIR 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175" y="22193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170656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D:\SMYLET\BOUGEOIR 2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3669725">
            <a:off x="6869907" y="176926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2" descr="C:\Users\Solenn\Desktop\444444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0" y="1247775"/>
            <a:ext cx="19796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>
          <a:xfrm>
            <a:off x="3419475" y="1158875"/>
            <a:ext cx="2203450" cy="1971675"/>
          </a:xfrm>
          <a:prstGeom prst="frame">
            <a:avLst>
              <a:gd name="adj1" fmla="val 543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8" descr="C:\Users\Solenn\Desktop\The Rubettes - The Best Of (1990)\front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1470025"/>
            <a:ext cx="14160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865563"/>
            <a:ext cx="1528762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4" descr="C:\Users\Solenn\Desktop\111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47767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0" descr="D:\NUMEROS JUKEBOX NOIR\21 (FILEminimizer).jpg">
            <a:hlinkClick r:id="" action="ppaction://noaction" highlightClick="1">
              <a:snd r:embed="rId75" name="21 - He'S In Town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293687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6744" y="5977731"/>
            <a:ext cx="31115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105275" y="6156325"/>
            <a:ext cx="928688" cy="474663"/>
          </a:xfrm>
          <a:prstGeom prst="frame">
            <a:avLst>
              <a:gd name="adj1" fmla="val 11262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6262688"/>
            <a:ext cx="71913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602038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2024-03-14T11:02:33Z</dcterms:modified>
</cp:coreProperties>
</file>