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2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wKsJ7N7jFprfR7j/+1xPg==" hashData="/9MtPt/Qu62qLCr/B47747964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8648" autoAdjust="0"/>
    <p:restoredTop sz="94660"/>
  </p:normalViewPr>
  <p:slideViewPr>
    <p:cSldViewPr>
      <p:cViewPr>
        <p:scale>
          <a:sx n="72" d="100"/>
          <a:sy n="72" d="100"/>
        </p:scale>
        <p:origin x="-2102" y="-8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AF6837A5-FB9B-423B-85E0-E242BE29F32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openxmlformats.org/officeDocument/2006/relationships/image" Target="../media/image7.png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image" Target="../media/image2.jpeg"/><Relationship Id="rId11" Type="http://schemas.openxmlformats.org/officeDocument/2006/relationships/image" Target="../media/image6.jpeg"/><Relationship Id="rId5" Type="http://schemas.openxmlformats.org/officeDocument/2006/relationships/image" Target="../media/image1.jpeg"/><Relationship Id="rId10" Type="http://schemas.openxmlformats.org/officeDocument/2006/relationships/image" Target="../media/image5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51" name="Picture 2" descr="C:\Users\Marie-Jose\Desktop\utopia.jp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38807" y="-25399"/>
            <a:ext cx="9432925" cy="5549478"/>
          </a:xfrm>
        </p:spPr>
      </p:pic>
      <p:pic>
        <p:nvPicPr>
          <p:cNvPr id="2052" name="Image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75" y="3435846"/>
            <a:ext cx="9432925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47665" y="123478"/>
            <a:ext cx="5688632" cy="3312368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2056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5357" y="4651588"/>
            <a:ext cx="756595" cy="25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4775200"/>
            <a:ext cx="3857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8" descr="C:\Users\Marie-Jose\Desktop\hhhhh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652" y="35220"/>
            <a:ext cx="2702697" cy="3454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7" descr="C:\Users\Marie-Jose\Desktop\gggg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75" y="-25057"/>
            <a:ext cx="2495327" cy="351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Natasha St-Pier - Viens sois ma lumière (Clip Officiel)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567100" y="54354"/>
            <a:ext cx="5959064" cy="3435315"/>
          </a:xfrm>
          <a:prstGeom prst="rect">
            <a:avLst/>
          </a:prstGeom>
        </p:spPr>
      </p:pic>
      <p:pic>
        <p:nvPicPr>
          <p:cNvPr id="13" name="Image 12" descr="Fond Rideau.jpe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100" y="-39174"/>
            <a:ext cx="3078744" cy="355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Fond Rideau.jpe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844" y="-39174"/>
            <a:ext cx="2880320" cy="3554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295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2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2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1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38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1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2024-03-15T10:09:31Z</dcterms:modified>
</cp:coreProperties>
</file>