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KKcUCrrzKNA1pY+QyJs1Q==" hashData="i5ZTR5sEEe76PG6OYlUDjWB89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000"/>
    <a:srgbClr val="FFBE7D"/>
    <a:srgbClr val="FF6161"/>
    <a:srgbClr val="CC6600"/>
    <a:srgbClr val="B48900"/>
    <a:srgbClr val="B88C00"/>
    <a:srgbClr val="D6A300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95" autoAdjust="0"/>
    <p:restoredTop sz="94660" autoAdjust="0"/>
  </p:normalViewPr>
  <p:slideViewPr>
    <p:cSldViewPr>
      <p:cViewPr>
        <p:scale>
          <a:sx n="70" d="100"/>
          <a:sy n="70" d="100"/>
        </p:scale>
        <p:origin x="-1675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1A39C2-6D61-4E82-8566-25B482EE6CBE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608772-DAE1-47A4-ADBD-458A2A01F7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6376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E70BFD0-2CEC-400B-9C72-63B7850A904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025FF8-8185-4943-A162-A6B6A13F507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85640E-EF12-4ABC-970D-64407AD2B11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29760-4A6E-429E-B0C9-ED6C08003C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9465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1C3DA-C959-4632-9C7E-CF7227BF3E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2174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6560C-B9B5-4C30-8571-10A7AB0AC5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1281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7D829-A09D-4B5B-AB69-84D63A22A3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5935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C1571-0070-47AA-9690-CEDBB4CF0C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2631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ED190-95D7-4180-9818-D2DF78DD6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0309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4F008-97D3-4405-9127-167A9C716E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677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D1E1B-5C44-411A-8816-3884C71D2F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2574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645C2-DAB1-4A6C-B597-26DB8B92CA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8994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FA857-562F-42C7-8435-2F86E0B1FF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8292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9A419-974C-4B96-B533-63930A6A8D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9169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chemeClr val="tx1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122467-57B8-4AC9-B0F8-006C9E2C79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jpeg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png"/><Relationship Id="rId2" Type="http://schemas.openxmlformats.org/officeDocument/2006/relationships/audio" Target="../media/audio2.wav"/><Relationship Id="rId16" Type="http://schemas.openxmlformats.org/officeDocument/2006/relationships/image" Target="../media/image8.gif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gif"/><Relationship Id="rId10" Type="http://schemas.openxmlformats.org/officeDocument/2006/relationships/image" Target="../media/image2.png"/><Relationship Id="rId19" Type="http://schemas.openxmlformats.org/officeDocument/2006/relationships/image" Target="../media/image11.jpe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gif"/><Relationship Id="rId18" Type="http://schemas.openxmlformats.org/officeDocument/2006/relationships/image" Target="../media/image26.jpeg"/><Relationship Id="rId26" Type="http://schemas.openxmlformats.org/officeDocument/2006/relationships/image" Target="../media/image30.jpeg"/><Relationship Id="rId39" Type="http://schemas.openxmlformats.org/officeDocument/2006/relationships/image" Target="../media/image39.png"/><Relationship Id="rId21" Type="http://schemas.openxmlformats.org/officeDocument/2006/relationships/audio" Target="../media/audio10.wav"/><Relationship Id="rId34" Type="http://schemas.openxmlformats.org/officeDocument/2006/relationships/image" Target="../media/image34.jpeg"/><Relationship Id="rId42" Type="http://schemas.openxmlformats.org/officeDocument/2006/relationships/image" Target="../media/image42.png"/><Relationship Id="rId47" Type="http://schemas.openxmlformats.org/officeDocument/2006/relationships/image" Target="../media/image47.jpeg"/><Relationship Id="rId50" Type="http://schemas.openxmlformats.org/officeDocument/2006/relationships/image" Target="../media/image50.jpeg"/><Relationship Id="rId55" Type="http://schemas.openxmlformats.org/officeDocument/2006/relationships/image" Target="../media/image54.png"/><Relationship Id="rId7" Type="http://schemas.openxmlformats.org/officeDocument/2006/relationships/image" Target="../media/image17.gif"/><Relationship Id="rId12" Type="http://schemas.openxmlformats.org/officeDocument/2006/relationships/image" Target="../media/image22.jpeg"/><Relationship Id="rId17" Type="http://schemas.openxmlformats.org/officeDocument/2006/relationships/audio" Target="../media/audio8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8.png"/><Relationship Id="rId46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0" Type="http://schemas.openxmlformats.org/officeDocument/2006/relationships/image" Target="../media/image27.jpeg"/><Relationship Id="rId29" Type="http://schemas.openxmlformats.org/officeDocument/2006/relationships/audio" Target="../media/audio13.wav"/><Relationship Id="rId41" Type="http://schemas.openxmlformats.org/officeDocument/2006/relationships/image" Target="../media/image41.gif"/><Relationship Id="rId54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45" Type="http://schemas.openxmlformats.org/officeDocument/2006/relationships/image" Target="../media/image45.jpeg"/><Relationship Id="rId53" Type="http://schemas.openxmlformats.org/officeDocument/2006/relationships/image" Target="../media/image52.jpeg"/><Relationship Id="rId58" Type="http://schemas.openxmlformats.org/officeDocument/2006/relationships/image" Target="../media/image7.gif"/><Relationship Id="rId5" Type="http://schemas.openxmlformats.org/officeDocument/2006/relationships/image" Target="../media/image8.gif"/><Relationship Id="rId15" Type="http://schemas.openxmlformats.org/officeDocument/2006/relationships/audio" Target="../media/audio7.wav"/><Relationship Id="rId23" Type="http://schemas.openxmlformats.org/officeDocument/2006/relationships/audio" Target="../media/audio1.wav"/><Relationship Id="rId28" Type="http://schemas.openxmlformats.org/officeDocument/2006/relationships/image" Target="../media/image31.jpeg"/><Relationship Id="rId36" Type="http://schemas.openxmlformats.org/officeDocument/2006/relationships/image" Target="../media/image36.png"/><Relationship Id="rId49" Type="http://schemas.openxmlformats.org/officeDocument/2006/relationships/image" Target="../media/image49.png"/><Relationship Id="rId57" Type="http://schemas.openxmlformats.org/officeDocument/2006/relationships/image" Target="../media/image56.gif"/><Relationship Id="rId10" Type="http://schemas.openxmlformats.org/officeDocument/2006/relationships/image" Target="../media/image20.gif"/><Relationship Id="rId19" Type="http://schemas.openxmlformats.org/officeDocument/2006/relationships/audio" Target="../media/audio9.wav"/><Relationship Id="rId31" Type="http://schemas.openxmlformats.org/officeDocument/2006/relationships/audio" Target="../media/audio14.wav"/><Relationship Id="rId44" Type="http://schemas.openxmlformats.org/officeDocument/2006/relationships/image" Target="../media/image44.jpeg"/><Relationship Id="rId52" Type="http://schemas.openxmlformats.org/officeDocument/2006/relationships/audio" Target="../media/audio16.wav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4.gif"/><Relationship Id="rId22" Type="http://schemas.openxmlformats.org/officeDocument/2006/relationships/image" Target="../media/image28.jpeg"/><Relationship Id="rId27" Type="http://schemas.openxmlformats.org/officeDocument/2006/relationships/audio" Target="../media/audio12.wav"/><Relationship Id="rId30" Type="http://schemas.openxmlformats.org/officeDocument/2006/relationships/image" Target="../media/image32.jpeg"/><Relationship Id="rId35" Type="http://schemas.openxmlformats.org/officeDocument/2006/relationships/image" Target="../media/image35.png"/><Relationship Id="rId43" Type="http://schemas.openxmlformats.org/officeDocument/2006/relationships/image" Target="../media/image43.jpeg"/><Relationship Id="rId48" Type="http://schemas.openxmlformats.org/officeDocument/2006/relationships/image" Target="../media/image48.png"/><Relationship Id="rId56" Type="http://schemas.openxmlformats.org/officeDocument/2006/relationships/image" Target="../media/image55.png"/><Relationship Id="rId8" Type="http://schemas.openxmlformats.org/officeDocument/2006/relationships/image" Target="../media/image18.gif"/><Relationship Id="rId51" Type="http://schemas.openxmlformats.org/officeDocument/2006/relationships/image" Target="../media/image51.png"/><Relationship Id="rId3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5. 2771.wav">
            <a:hlinkClick r:id="" action="ppaction://media"/>
          </p:cNvPr>
          <p:cNvPicPr>
            <a:picLocks noRot="1" noChangeAspect="1"/>
          </p:cNvPicPr>
          <p:nvPr>
            <a:wavAudioFile r:embed="rId1" name="05. Lynda Lemay - Vague affamé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6. 2771.wav">
            <a:hlinkClick r:id="" action="ppaction://media"/>
          </p:cNvPr>
          <p:cNvPicPr>
            <a:picLocks noRot="1" noChangeAspect="1"/>
          </p:cNvPicPr>
          <p:nvPr>
            <a:wavAudioFile r:embed="rId2" name="06. Je Suis En Vi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\Desktop\ppp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BE7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2786.wav">
            <a:hlinkClick r:id="" action="ppaction://media"/>
          </p:cNvPr>
          <p:cNvPicPr>
            <a:picLocks noRot="1" noChangeAspect="1"/>
          </p:cNvPicPr>
          <p:nvPr>
            <a:wavAudioFile r:embed="rId3" name="03 - Souvenir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2786.wav">
            <a:hlinkClick r:id="" action="ppaction://media"/>
          </p:cNvPr>
          <p:cNvPicPr>
            <a:picLocks noRot="1" noChangeAspect="1"/>
          </p:cNvPicPr>
          <p:nvPr>
            <a:wavAudioFile r:embed="rId4" name="06 - La vie c'est maintenant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786.wav">
            <a:hlinkClick r:id="" action="ppaction://media"/>
          </p:cNvPr>
          <p:cNvPicPr>
            <a:picLocks noRot="1" noChangeAspect="1"/>
          </p:cNvPicPr>
          <p:nvPr>
            <a:wavAudioFile r:embed="rId5" name="02 - Qui on est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786.wav">
            <a:hlinkClick r:id="" action="ppaction://media"/>
          </p:cNvPr>
          <p:cNvPicPr>
            <a:picLocks noRot="1" noChangeAspect="1"/>
          </p:cNvPicPr>
          <p:nvPr>
            <a:wavAudioFile r:embed="rId6" name="01 - Sauve qui ai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5653088"/>
            <a:ext cx="1096963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D2A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\Desktop\ZP_Lemay\fLB6zjH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30388"/>
            <a:ext cx="3167063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D2A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763713" y="1582738"/>
            <a:ext cx="5616575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J't'ai rien promis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Ma petite parfaite inconnue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Ay my boune a la kachik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Tu l'as fait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Vague affamée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Quarante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L'idée de boire du rosé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Aux anges et aux oiseaux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Mon drame Version 8 de 11 En duo avec Bruno Pelletier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Deux oiseaux dans une cage (avec la participation de Dominique Messier)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L'arc-en-ciel</a:t>
            </a: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700" y="3933825"/>
            <a:ext cx="3775075" cy="284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Lynda Lemay - J't'ai rien promi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ynda Lemay - Ma petite parfaite inconnu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ynda Lemay - Tu l'as fai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ynda Lemay - Ay my boune a la kachik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Lynda Lemay - Vague affamé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Lynda Lemay - Quarant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ynda Lemay - L'idée de boire du rosé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Lynda Lemay - Aux anges et aux oiseaux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Lynda Lemay - Mon drame Version 8 de 11 En duo avec Bruno Pelletie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Lynda Lemay - Deux oiseaux dans une cage (avec la participation de Dominique Messier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Marie-Jose\Desktop\NUMEROS JUKEBOX NOIR\11 (FILEminimizer).jpg">
            <a:hlinkClick r:id="" action="ppaction://noaction" highlightClick="1">
              <a:snd r:embed="rId52" name="11. Lynda Lemay - L'arc-en-ciel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92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5" descr="C:\Users\JCL\Desktop\ZP_Lemay\fLB6zjH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7350"/>
            <a:ext cx="1279525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7" descr="C:\Users\JCL\Desktop\lynda_Lemay_portrait_détouré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813" y="2895600"/>
            <a:ext cx="18796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73575" y="6156326"/>
            <a:ext cx="26987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222750" y="6350000"/>
            <a:ext cx="771525" cy="330200"/>
          </a:xfrm>
          <a:prstGeom prst="frame">
            <a:avLst>
              <a:gd name="adj1" fmla="val 1126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Image 2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8" y="6437313"/>
            <a:ext cx="539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Affichage à l'écran (4:3)</PresentationFormat>
  <Paragraphs>14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2024-03-14T10:57:30Z</dcterms:modified>
</cp:coreProperties>
</file>