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removePersonalInfoOnSave="1" saveSubsetFonts="1">
  <p:sldMasterIdLst>
    <p:sldMasterId id="2147483648" r:id="rId1"/>
  </p:sldMasterIdLst>
  <p:notesMasterIdLst>
    <p:notesMasterId r:id="rId21"/>
  </p:notesMasterIdLst>
  <p:sldIdLst>
    <p:sldId id="277" r:id="rId2"/>
    <p:sldId id="278" r:id="rId3"/>
    <p:sldId id="279" r:id="rId4"/>
    <p:sldId id="280" r:id="rId5"/>
    <p:sldId id="281" r:id="rId6"/>
    <p:sldId id="282" r:id="rId7"/>
    <p:sldId id="283" r:id="rId8"/>
    <p:sldId id="284" r:id="rId9"/>
    <p:sldId id="285" r:id="rId10"/>
    <p:sldId id="286" r:id="rId11"/>
    <p:sldId id="287" r:id="rId12"/>
    <p:sldId id="288" r:id="rId13"/>
    <p:sldId id="289" r:id="rId14"/>
    <p:sldId id="290" r:id="rId15"/>
    <p:sldId id="291" r:id="rId16"/>
    <p:sldId id="292" r:id="rId17"/>
    <p:sldId id="293" r:id="rId18"/>
    <p:sldId id="294" r:id="rId19"/>
    <p:sldId id="296" r:id="rId20"/>
  </p:sldIdLst>
  <p:sldSz cx="9144000" cy="6858000" type="screen4x3"/>
  <p:notesSz cx="6858000" cy="9144000"/>
  <p:defaultTextStyle>
    <a:defPPr>
      <a:defRPr lang="he-I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L6rH65yXqyCfXVeqXaIMrg==" hashData="zHHEd4EsoW22H13I1oQSGY8L0A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6008B"/>
    <a:srgbClr val="E709B7"/>
    <a:srgbClr val="F410C9"/>
    <a:srgbClr val="69075B"/>
    <a:srgbClr val="532747"/>
    <a:srgbClr val="6A0A5C"/>
    <a:srgbClr val="0096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5435" autoAdjust="0"/>
    <p:restoredTop sz="94660"/>
  </p:normalViewPr>
  <p:slideViewPr>
    <p:cSldViewPr>
      <p:cViewPr>
        <p:scale>
          <a:sx n="72" d="100"/>
          <a:sy n="72" d="100"/>
        </p:scale>
        <p:origin x="-1450" y="-44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rtl="1">
              <a:defRPr sz="1200">
                <a:latin typeface="Arial" charset="0"/>
                <a:cs typeface="Arial" charset="0"/>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rtl="1">
              <a:defRPr sz="1200">
                <a:latin typeface="Arial" charset="0"/>
                <a:cs typeface="Arial" charset="0"/>
              </a:defRPr>
            </a:lvl1pPr>
          </a:lstStyle>
          <a:p>
            <a:pPr>
              <a:defRPr/>
            </a:pPr>
            <a:fld id="{953E71CE-B6AC-4985-B623-5E9F1102D5B1}" type="datetimeFigureOut">
              <a:rPr lang="fr-FR"/>
              <a:pPr>
                <a:defRPr/>
              </a:pPr>
              <a:t>15/03/2024</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noProof="0" smtClean="0"/>
              <a:t>Modifiez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rtl="1">
              <a:defRPr sz="1200">
                <a:latin typeface="Arial" charset="0"/>
                <a:cs typeface="Arial" charset="0"/>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rtl="1">
              <a:defRPr sz="1200">
                <a:latin typeface="Arial" charset="0"/>
                <a:cs typeface="Arial" charset="0"/>
              </a:defRPr>
            </a:lvl1pPr>
          </a:lstStyle>
          <a:p>
            <a:pPr>
              <a:defRPr/>
            </a:pPr>
            <a:fld id="{80FC6768-9924-40C2-A21E-619358D8E77A}" type="slidenum">
              <a:rPr lang="fr-FR"/>
              <a:pPr>
                <a:defRPr/>
              </a:pPr>
              <a:t>‹N°›</a:t>
            </a:fld>
            <a:endParaRPr lang="fr-FR"/>
          </a:p>
        </p:txBody>
      </p:sp>
    </p:spTree>
    <p:extLst>
      <p:ext uri="{BB962C8B-B14F-4D97-AF65-F5344CB8AC3E}">
        <p14:creationId xmlns:p14="http://schemas.microsoft.com/office/powerpoint/2010/main" val="350255617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Modifiez le style des sous-titres du masque</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D34B59C2-EA96-4B4B-AC77-5171F0EB2A51}" type="slidenum">
              <a:rPr lang="he-IL" altLang="fr-FR"/>
              <a:pPr>
                <a:defRPr/>
              </a:pPr>
              <a:t>‹N°›</a:t>
            </a:fld>
            <a:endParaRPr lang="fr-FR" altLang="fr-FR"/>
          </a:p>
        </p:txBody>
      </p:sp>
    </p:spTree>
    <p:extLst>
      <p:ext uri="{BB962C8B-B14F-4D97-AF65-F5344CB8AC3E}">
        <p14:creationId xmlns:p14="http://schemas.microsoft.com/office/powerpoint/2010/main" val="35805483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C4E1726B-6663-4C5E-A44B-CE0FC45BD1F0}" type="slidenum">
              <a:rPr lang="he-IL" altLang="fr-FR"/>
              <a:pPr>
                <a:defRPr/>
              </a:pPr>
              <a:t>‹N°›</a:t>
            </a:fld>
            <a:endParaRPr lang="fr-FR" altLang="fr-FR"/>
          </a:p>
        </p:txBody>
      </p:sp>
    </p:spTree>
    <p:extLst>
      <p:ext uri="{BB962C8B-B14F-4D97-AF65-F5344CB8AC3E}">
        <p14:creationId xmlns:p14="http://schemas.microsoft.com/office/powerpoint/2010/main" val="493632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F85C6C80-75B0-4940-A6AB-68F21F0A6F03}" type="slidenum">
              <a:rPr lang="he-IL" altLang="fr-FR"/>
              <a:pPr>
                <a:defRPr/>
              </a:pPr>
              <a:t>‹N°›</a:t>
            </a:fld>
            <a:endParaRPr lang="fr-FR" altLang="fr-FR"/>
          </a:p>
        </p:txBody>
      </p:sp>
    </p:spTree>
    <p:extLst>
      <p:ext uri="{BB962C8B-B14F-4D97-AF65-F5344CB8AC3E}">
        <p14:creationId xmlns:p14="http://schemas.microsoft.com/office/powerpoint/2010/main" val="450065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3B9EC50A-8592-4AEF-B639-41CA4846040A}" type="slidenum">
              <a:rPr lang="he-IL" altLang="fr-FR"/>
              <a:pPr>
                <a:defRPr/>
              </a:pPr>
              <a:t>‹N°›</a:t>
            </a:fld>
            <a:endParaRPr lang="fr-FR" altLang="fr-FR"/>
          </a:p>
        </p:txBody>
      </p:sp>
    </p:spTree>
    <p:extLst>
      <p:ext uri="{BB962C8B-B14F-4D97-AF65-F5344CB8AC3E}">
        <p14:creationId xmlns:p14="http://schemas.microsoft.com/office/powerpoint/2010/main" val="36030470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9" name="Rectangle 6"/>
          <p:cNvSpPr>
            <a:spLocks noGrp="1" noChangeArrowheads="1"/>
          </p:cNvSpPr>
          <p:nvPr>
            <p:ph type="sldNum" sz="quarter" idx="12"/>
          </p:nvPr>
        </p:nvSpPr>
        <p:spPr>
          <a:ln/>
        </p:spPr>
        <p:txBody>
          <a:bodyPr/>
          <a:lstStyle>
            <a:lvl1pPr>
              <a:defRPr/>
            </a:lvl1pPr>
          </a:lstStyle>
          <a:p>
            <a:pPr>
              <a:defRPr/>
            </a:pPr>
            <a:fld id="{7C4D7350-C856-4CB7-98E1-CA357DD82A73}" type="slidenum">
              <a:rPr lang="he-IL" altLang="fr-FR"/>
              <a:pPr>
                <a:defRPr/>
              </a:pPr>
              <a:t>‹N°›</a:t>
            </a:fld>
            <a:endParaRPr lang="fr-FR" altLang="fr-FR"/>
          </a:p>
        </p:txBody>
      </p:sp>
    </p:spTree>
    <p:extLst>
      <p:ext uri="{BB962C8B-B14F-4D97-AF65-F5344CB8AC3E}">
        <p14:creationId xmlns:p14="http://schemas.microsoft.com/office/powerpoint/2010/main" val="3339624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5" name="Rectangle 6"/>
          <p:cNvSpPr>
            <a:spLocks noGrp="1" noChangeArrowheads="1"/>
          </p:cNvSpPr>
          <p:nvPr>
            <p:ph type="sldNum" sz="quarter" idx="12"/>
          </p:nvPr>
        </p:nvSpPr>
        <p:spPr>
          <a:ln/>
        </p:spPr>
        <p:txBody>
          <a:bodyPr/>
          <a:lstStyle>
            <a:lvl1pPr>
              <a:defRPr/>
            </a:lvl1pPr>
          </a:lstStyle>
          <a:p>
            <a:pPr>
              <a:defRPr/>
            </a:pPr>
            <a:fld id="{F24491CF-7164-448D-9509-A5DC1D287CA3}" type="slidenum">
              <a:rPr lang="he-IL" altLang="fr-FR"/>
              <a:pPr>
                <a:defRPr/>
              </a:pPr>
              <a:t>‹N°›</a:t>
            </a:fld>
            <a:endParaRPr lang="fr-FR" altLang="fr-FR"/>
          </a:p>
        </p:txBody>
      </p:sp>
    </p:spTree>
    <p:extLst>
      <p:ext uri="{BB962C8B-B14F-4D97-AF65-F5344CB8AC3E}">
        <p14:creationId xmlns:p14="http://schemas.microsoft.com/office/powerpoint/2010/main" val="2841484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4" name="Rectangle 6"/>
          <p:cNvSpPr>
            <a:spLocks noGrp="1" noChangeArrowheads="1"/>
          </p:cNvSpPr>
          <p:nvPr>
            <p:ph type="sldNum" sz="quarter" idx="12"/>
          </p:nvPr>
        </p:nvSpPr>
        <p:spPr>
          <a:ln/>
        </p:spPr>
        <p:txBody>
          <a:bodyPr/>
          <a:lstStyle>
            <a:lvl1pPr>
              <a:defRPr/>
            </a:lvl1pPr>
          </a:lstStyle>
          <a:p>
            <a:pPr>
              <a:defRPr/>
            </a:pPr>
            <a:fld id="{3CA6FA2D-0594-444E-A6B8-21A26A1FEE9D}" type="slidenum">
              <a:rPr lang="he-IL" altLang="fr-FR"/>
              <a:pPr>
                <a:defRPr/>
              </a:pPr>
              <a:t>‹N°›</a:t>
            </a:fld>
            <a:endParaRPr lang="fr-FR" altLang="fr-FR"/>
          </a:p>
        </p:txBody>
      </p:sp>
    </p:spTree>
    <p:extLst>
      <p:ext uri="{BB962C8B-B14F-4D97-AF65-F5344CB8AC3E}">
        <p14:creationId xmlns:p14="http://schemas.microsoft.com/office/powerpoint/2010/main" val="457794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828AB4D3-47A4-47DC-BAEA-392862E3CD75}" type="slidenum">
              <a:rPr lang="he-IL" altLang="fr-FR"/>
              <a:pPr>
                <a:defRPr/>
              </a:pPr>
              <a:t>‹N°›</a:t>
            </a:fld>
            <a:endParaRPr lang="fr-FR" altLang="fr-FR"/>
          </a:p>
        </p:txBody>
      </p:sp>
    </p:spTree>
    <p:extLst>
      <p:ext uri="{BB962C8B-B14F-4D97-AF65-F5344CB8AC3E}">
        <p14:creationId xmlns:p14="http://schemas.microsoft.com/office/powerpoint/2010/main" val="2520945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A024079C-F6B9-4F33-AB91-FA5FB0D92FC2}" type="slidenum">
              <a:rPr lang="he-IL" altLang="fr-FR"/>
              <a:pPr>
                <a:defRPr/>
              </a:pPr>
              <a:t>‹N°›</a:t>
            </a:fld>
            <a:endParaRPr lang="fr-FR" altLang="fr-FR"/>
          </a:p>
        </p:txBody>
      </p:sp>
    </p:spTree>
    <p:extLst>
      <p:ext uri="{BB962C8B-B14F-4D97-AF65-F5344CB8AC3E}">
        <p14:creationId xmlns:p14="http://schemas.microsoft.com/office/powerpoint/2010/main" val="2990508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E2070834-5327-43C4-8DBC-406CEBA12683}" type="slidenum">
              <a:rPr lang="he-IL" altLang="fr-FR"/>
              <a:pPr>
                <a:defRPr/>
              </a:pPr>
              <a:t>‹N°›</a:t>
            </a:fld>
            <a:endParaRPr lang="fr-FR" altLang="fr-FR"/>
          </a:p>
        </p:txBody>
      </p:sp>
    </p:spTree>
    <p:extLst>
      <p:ext uri="{BB962C8B-B14F-4D97-AF65-F5344CB8AC3E}">
        <p14:creationId xmlns:p14="http://schemas.microsoft.com/office/powerpoint/2010/main" val="208235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31EE2EF7-EABD-4463-B0A0-C86EA9107156}" type="slidenum">
              <a:rPr lang="he-IL" altLang="fr-FR"/>
              <a:pPr>
                <a:defRPr/>
              </a:pPr>
              <a:t>‹N°›</a:t>
            </a:fld>
            <a:endParaRPr lang="fr-FR" altLang="fr-FR"/>
          </a:p>
        </p:txBody>
      </p:sp>
    </p:spTree>
    <p:extLst>
      <p:ext uri="{BB962C8B-B14F-4D97-AF65-F5344CB8AC3E}">
        <p14:creationId xmlns:p14="http://schemas.microsoft.com/office/powerpoint/2010/main" val="3351835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1000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he-IL" altLang="fr-FR" smtClean="0"/>
              <a:t>לחץ כדי לערוך סגנון כותרת של תבנית בסיס</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he-IL" altLang="fr-FR" smtClean="0"/>
              <a:t>לחץ כדי לערוך סגנונות טקסט של תבנית בסיס</a:t>
            </a:r>
          </a:p>
          <a:p>
            <a:pPr lvl="1"/>
            <a:r>
              <a:rPr lang="he-IL" altLang="fr-FR" smtClean="0"/>
              <a:t>רמה שנייה</a:t>
            </a:r>
          </a:p>
          <a:p>
            <a:pPr lvl="2"/>
            <a:r>
              <a:rPr lang="he-IL" altLang="fr-FR" smtClean="0"/>
              <a:t>רמה שלישית</a:t>
            </a:r>
          </a:p>
          <a:p>
            <a:pPr lvl="3"/>
            <a:r>
              <a:rPr lang="he-IL" altLang="fr-FR" smtClean="0"/>
              <a:t>רמה רביעית</a:t>
            </a:r>
          </a:p>
          <a:p>
            <a:pPr lvl="4"/>
            <a:r>
              <a:rPr lang="he-IL" altLang="fr-FR" smtClean="0"/>
              <a:t>רמה חמישית</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rtl="1">
              <a:defRPr sz="1400">
                <a:latin typeface="Arial" charset="0"/>
                <a:cs typeface="Arial" charset="0"/>
              </a:defRPr>
            </a:lvl1pPr>
          </a:lstStyle>
          <a:p>
            <a:pPr>
              <a:defRPr/>
            </a:pPr>
            <a:endParaRPr lang="fr-FR" altLang="fr-F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rtl="1">
              <a:defRPr sz="1400">
                <a:latin typeface="Arial" charset="0"/>
                <a:cs typeface="Arial" charset="0"/>
              </a:defRPr>
            </a:lvl1pPr>
          </a:lstStyle>
          <a:p>
            <a:pPr>
              <a:defRPr/>
            </a:pPr>
            <a:endParaRPr lang="fr-FR" altLang="fr-FR"/>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1">
              <a:defRPr sz="1400">
                <a:latin typeface="Arial" charset="0"/>
                <a:cs typeface="Arial" charset="0"/>
              </a:defRPr>
            </a:lvl1pPr>
          </a:lstStyle>
          <a:p>
            <a:pPr>
              <a:defRPr/>
            </a:pPr>
            <a:fld id="{0A9293D4-D084-410C-92C6-1AE03C180EA1}" type="slidenum">
              <a:rPr lang="he-IL" altLang="fr-FR"/>
              <a:pPr>
                <a:defRPr/>
              </a:pPr>
              <a:t>‹N°›</a:t>
            </a:fld>
            <a:endParaRPr lang="fr-FR" altLang="fr-F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1" eaLnBrk="0" fontAlgn="base" hangingPunct="0">
        <a:spcBef>
          <a:spcPct val="0"/>
        </a:spcBef>
        <a:spcAft>
          <a:spcPct val="0"/>
        </a:spcAft>
        <a:defRPr sz="4400">
          <a:solidFill>
            <a:schemeClr val="tx2"/>
          </a:solidFill>
          <a:latin typeface="+mj-lt"/>
          <a:ea typeface="+mj-ea"/>
          <a:cs typeface="+mj-cs"/>
        </a:defRPr>
      </a:lvl1pPr>
      <a:lvl2pPr algn="ctr" rtl="1" eaLnBrk="0" fontAlgn="base" hangingPunct="0">
        <a:spcBef>
          <a:spcPct val="0"/>
        </a:spcBef>
        <a:spcAft>
          <a:spcPct val="0"/>
        </a:spcAft>
        <a:defRPr sz="4400">
          <a:solidFill>
            <a:schemeClr val="tx2"/>
          </a:solidFill>
          <a:latin typeface="Arial" charset="0"/>
          <a:cs typeface="Arial" charset="0"/>
        </a:defRPr>
      </a:lvl2pPr>
      <a:lvl3pPr algn="ctr" rtl="1" eaLnBrk="0" fontAlgn="base" hangingPunct="0">
        <a:spcBef>
          <a:spcPct val="0"/>
        </a:spcBef>
        <a:spcAft>
          <a:spcPct val="0"/>
        </a:spcAft>
        <a:defRPr sz="4400">
          <a:solidFill>
            <a:schemeClr val="tx2"/>
          </a:solidFill>
          <a:latin typeface="Arial" charset="0"/>
          <a:cs typeface="Arial" charset="0"/>
        </a:defRPr>
      </a:lvl3pPr>
      <a:lvl4pPr algn="ctr" rtl="1" eaLnBrk="0" fontAlgn="base" hangingPunct="0">
        <a:spcBef>
          <a:spcPct val="0"/>
        </a:spcBef>
        <a:spcAft>
          <a:spcPct val="0"/>
        </a:spcAft>
        <a:defRPr sz="4400">
          <a:solidFill>
            <a:schemeClr val="tx2"/>
          </a:solidFill>
          <a:latin typeface="Arial" charset="0"/>
          <a:cs typeface="Arial" charset="0"/>
        </a:defRPr>
      </a:lvl4pPr>
      <a:lvl5pPr algn="ctr" rtl="1" eaLnBrk="0" fontAlgn="base" hangingPunct="0">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gif"/><Relationship Id="rId3" Type="http://schemas.openxmlformats.org/officeDocument/2006/relationships/slideLayout" Target="../slideLayouts/slideLayout1.xml"/><Relationship Id="rId7"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audio" Target="../media/audio1.wav"/><Relationship Id="rId6" Type="http://schemas.openxmlformats.org/officeDocument/2006/relationships/image" Target="../media/image3.png"/><Relationship Id="rId5" Type="http://schemas.openxmlformats.org/officeDocument/2006/relationships/image" Target="../media/image2.gif"/><Relationship Id="rId10" Type="http://schemas.openxmlformats.org/officeDocument/2006/relationships/image" Target="../media/image6.gif"/><Relationship Id="rId4" Type="http://schemas.openxmlformats.org/officeDocument/2006/relationships/image" Target="../media/image1.png"/><Relationship Id="rId9" Type="http://schemas.openxmlformats.org/officeDocument/2006/relationships/image" Target="../media/image5.gif"/></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gif"/><Relationship Id="rId1" Type="http://schemas.openxmlformats.org/officeDocument/2006/relationships/slideLayout" Target="../slideLayouts/slideLayout1.xml"/><Relationship Id="rId5" Type="http://schemas.openxmlformats.org/officeDocument/2006/relationships/image" Target="../media/image8.gif"/><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gif"/><Relationship Id="rId1" Type="http://schemas.openxmlformats.org/officeDocument/2006/relationships/slideLayout" Target="../slideLayouts/slideLayout1.xml"/><Relationship Id="rId5" Type="http://schemas.openxmlformats.org/officeDocument/2006/relationships/image" Target="../media/image8.gif"/><Relationship Id="rId4" Type="http://schemas.openxmlformats.org/officeDocument/2006/relationships/image" Target="../media/image5.gif"/></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gif"/><Relationship Id="rId1" Type="http://schemas.openxmlformats.org/officeDocument/2006/relationships/slideLayout" Target="../slideLayouts/slideLayout1.xml"/><Relationship Id="rId5" Type="http://schemas.openxmlformats.org/officeDocument/2006/relationships/image" Target="../media/image8.gif"/><Relationship Id="rId4" Type="http://schemas.openxmlformats.org/officeDocument/2006/relationships/image" Target="../media/image5.gif"/></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gif"/><Relationship Id="rId1" Type="http://schemas.openxmlformats.org/officeDocument/2006/relationships/slideLayout" Target="../slideLayouts/slideLayout1.xml"/><Relationship Id="rId5" Type="http://schemas.openxmlformats.org/officeDocument/2006/relationships/image" Target="../media/image8.gif"/><Relationship Id="rId4" Type="http://schemas.openxmlformats.org/officeDocument/2006/relationships/image" Target="../media/image5.gif"/></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gif"/><Relationship Id="rId1" Type="http://schemas.openxmlformats.org/officeDocument/2006/relationships/slideLayout" Target="../slideLayouts/slideLayout1.xml"/><Relationship Id="rId5" Type="http://schemas.openxmlformats.org/officeDocument/2006/relationships/image" Target="../media/image8.gif"/><Relationship Id="rId4" Type="http://schemas.openxmlformats.org/officeDocument/2006/relationships/image" Target="../media/image5.gif"/></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gif"/><Relationship Id="rId1" Type="http://schemas.openxmlformats.org/officeDocument/2006/relationships/slideLayout" Target="../slideLayouts/slideLayout1.xml"/><Relationship Id="rId5" Type="http://schemas.openxmlformats.org/officeDocument/2006/relationships/image" Target="../media/image8.gif"/><Relationship Id="rId4" Type="http://schemas.openxmlformats.org/officeDocument/2006/relationships/image" Target="../media/image5.gif"/></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gif"/><Relationship Id="rId1" Type="http://schemas.openxmlformats.org/officeDocument/2006/relationships/slideLayout" Target="../slideLayouts/slideLayout1.xml"/><Relationship Id="rId5" Type="http://schemas.openxmlformats.org/officeDocument/2006/relationships/image" Target="../media/image8.gif"/><Relationship Id="rId4" Type="http://schemas.openxmlformats.org/officeDocument/2006/relationships/image" Target="../media/image5.gif"/></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gif"/><Relationship Id="rId1" Type="http://schemas.openxmlformats.org/officeDocument/2006/relationships/slideLayout" Target="../slideLayouts/slideLayout1.xml"/><Relationship Id="rId5" Type="http://schemas.openxmlformats.org/officeDocument/2006/relationships/image" Target="../media/image8.gif"/><Relationship Id="rId4" Type="http://schemas.openxmlformats.org/officeDocument/2006/relationships/image" Target="../media/image5.gif"/></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gif"/><Relationship Id="rId1" Type="http://schemas.openxmlformats.org/officeDocument/2006/relationships/slideLayout" Target="../slideLayouts/slideLayout1.xml"/><Relationship Id="rId5" Type="http://schemas.openxmlformats.org/officeDocument/2006/relationships/image" Target="../media/image8.gif"/><Relationship Id="rId4" Type="http://schemas.openxmlformats.org/officeDocument/2006/relationships/image" Target="../media/image5.gif"/></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gif"/><Relationship Id="rId1" Type="http://schemas.openxmlformats.org/officeDocument/2006/relationships/slideLayout" Target="../slideLayouts/slideLayout1.xml"/><Relationship Id="rId5" Type="http://schemas.openxmlformats.org/officeDocument/2006/relationships/image" Target="../media/image8.gif"/><Relationship Id="rId4" Type="http://schemas.openxmlformats.org/officeDocument/2006/relationships/image" Target="../media/image5.gif"/></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gif"/><Relationship Id="rId1" Type="http://schemas.openxmlformats.org/officeDocument/2006/relationships/slideLayout" Target="../slideLayouts/slideLayout1.xml"/><Relationship Id="rId5" Type="http://schemas.openxmlformats.org/officeDocument/2006/relationships/image" Target="../media/image8.gif"/><Relationship Id="rId4" Type="http://schemas.openxmlformats.org/officeDocument/2006/relationships/image" Target="../media/image5.gif"/></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gif"/><Relationship Id="rId1" Type="http://schemas.openxmlformats.org/officeDocument/2006/relationships/slideLayout" Target="../slideLayouts/slideLayout2.xml"/><Relationship Id="rId5" Type="http://schemas.openxmlformats.org/officeDocument/2006/relationships/image" Target="../media/image8.gif"/><Relationship Id="rId4" Type="http://schemas.openxmlformats.org/officeDocument/2006/relationships/image" Target="../media/image5.gif"/></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gif"/><Relationship Id="rId1" Type="http://schemas.openxmlformats.org/officeDocument/2006/relationships/slideLayout" Target="../slideLayouts/slideLayout2.xml"/><Relationship Id="rId5" Type="http://schemas.openxmlformats.org/officeDocument/2006/relationships/image" Target="../media/image8.gif"/><Relationship Id="rId4" Type="http://schemas.openxmlformats.org/officeDocument/2006/relationships/image" Target="../media/image5.gif"/></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gif"/><Relationship Id="rId1" Type="http://schemas.openxmlformats.org/officeDocument/2006/relationships/slideLayout" Target="../slideLayouts/slideLayout2.xml"/><Relationship Id="rId5" Type="http://schemas.openxmlformats.org/officeDocument/2006/relationships/image" Target="../media/image8.gif"/><Relationship Id="rId4" Type="http://schemas.openxmlformats.org/officeDocument/2006/relationships/image" Target="../media/image5.gif"/></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gif"/><Relationship Id="rId1" Type="http://schemas.openxmlformats.org/officeDocument/2006/relationships/slideLayout" Target="../slideLayouts/slideLayout2.xml"/><Relationship Id="rId5" Type="http://schemas.openxmlformats.org/officeDocument/2006/relationships/image" Target="../media/image8.gif"/><Relationship Id="rId4" Type="http://schemas.openxmlformats.org/officeDocument/2006/relationships/image" Target="../media/image5.gif"/></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gif"/><Relationship Id="rId1" Type="http://schemas.openxmlformats.org/officeDocument/2006/relationships/slideLayout" Target="../slideLayouts/slideLayout2.xml"/><Relationship Id="rId5" Type="http://schemas.openxmlformats.org/officeDocument/2006/relationships/image" Target="../media/image8.gif"/><Relationship Id="rId4" Type="http://schemas.openxmlformats.org/officeDocument/2006/relationships/image" Target="../media/image5.gif"/></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gif"/><Relationship Id="rId1" Type="http://schemas.openxmlformats.org/officeDocument/2006/relationships/slideLayout" Target="../slideLayouts/slideLayout2.xml"/><Relationship Id="rId5" Type="http://schemas.openxmlformats.org/officeDocument/2006/relationships/image" Target="../media/image8.gif"/><Relationship Id="rId4" Type="http://schemas.openxmlformats.org/officeDocument/2006/relationships/image" Target="../media/image5.gif"/></Relationships>
</file>

<file path=ppt/slides/_rels/slide19.xml.rels><?xml version="1.0" encoding="UTF-8" standalone="yes"?>
<Relationships xmlns="http://schemas.openxmlformats.org/package/2006/relationships"><Relationship Id="rId3" Type="http://schemas.openxmlformats.org/officeDocument/2006/relationships/image" Target="../media/image5.gif"/><Relationship Id="rId7" Type="http://schemas.openxmlformats.org/officeDocument/2006/relationships/image" Target="../media/image26.gif"/><Relationship Id="rId2" Type="http://schemas.openxmlformats.org/officeDocument/2006/relationships/image" Target="../media/image2.gif"/><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6.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Sans890.wav">
            <a:hlinkClick r:id="" action="ppaction://media"/>
          </p:cNvPr>
          <p:cNvPicPr>
            <a:picLocks noRot="1" noChangeAspect="1"/>
          </p:cNvPicPr>
          <p:nvPr>
            <a:wavAudioFile r:embed="rId1" name="SansTitre.wav"/>
          </p:nvPr>
        </p:nvPicPr>
        <p:blipFill>
          <a:blip r:embed="rId4">
            <a:extLst>
              <a:ext uri="{28A0092B-C50C-407E-A947-70E740481C1C}">
                <a14:useLocalDpi xmlns:a14="http://schemas.microsoft.com/office/drawing/2010/main" val="0"/>
              </a:ext>
            </a:extLst>
          </a:blip>
          <a:srcRect/>
          <a:stretch>
            <a:fillRect/>
          </a:stretch>
        </p:blipFill>
        <p:spPr bwMode="auto">
          <a:xfrm>
            <a:off x="4267200" y="31242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7" descr="C:\Users\christelle\Desktop\Animation2.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74675" y="476250"/>
            <a:ext cx="7993063"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8A45890.wav">
            <a:hlinkClick r:id="" action="ppaction://media"/>
          </p:cNvPr>
          <p:cNvPicPr>
            <a:picLocks noChangeAspect="1"/>
          </p:cNvPicPr>
          <p:nvPr>
            <a:wavAudioFile r:embed="rId2" name="8A457BE2.wav"/>
          </p:nvPr>
        </p:nvPicPr>
        <p:blipFill>
          <a:blip r:embed="rId6">
            <a:extLst>
              <a:ext uri="{28A0092B-C50C-407E-A947-70E740481C1C}">
                <a14:useLocalDpi xmlns:a14="http://schemas.microsoft.com/office/drawing/2010/main" val="0"/>
              </a:ext>
            </a:extLst>
          </a:blip>
          <a:srcRect/>
          <a:stretch>
            <a:fillRect/>
          </a:stretch>
        </p:blipFill>
        <p:spPr bwMode="auto">
          <a:xfrm>
            <a:off x="4327525" y="3184525"/>
            <a:ext cx="487363" cy="48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5" descr="C:\Users\Marie-Jose\Desktop\SMYLET\689079oeilquipleure.gif">
            <a:hlinkClick r:id="" action="ppaction://noaction" highlightClick="1">
              <a:snd r:embed="rId7" name="PPS TEXTES 3 TRES JOLIE DEVENIR VIEUX ANIMATION_001.wav"/>
            </a:hlinkClick>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2720975" y="2257425"/>
            <a:ext cx="3671888" cy="352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4" name="Rectangle 2"/>
          <p:cNvSpPr>
            <a:spLocks noChangeArrowheads="1"/>
          </p:cNvSpPr>
          <p:nvPr/>
        </p:nvSpPr>
        <p:spPr bwMode="auto">
          <a:xfrm>
            <a:off x="677863" y="735013"/>
            <a:ext cx="77882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spcBef>
                <a:spcPct val="50000"/>
              </a:spcBef>
            </a:pPr>
            <a:r>
              <a:rPr lang="fr-FR" altLang="fr-FR" sz="5400" b="1">
                <a:solidFill>
                  <a:srgbClr val="FFC000"/>
                </a:solidFill>
                <a:latin typeface="Chiller" pitchFamily="82" charset="0"/>
              </a:rPr>
              <a:t>Lettre à mes enfants devenus grands</a:t>
            </a:r>
            <a:endParaRPr lang="fr-FR" altLang="fr-FR" sz="8800" b="1">
              <a:solidFill>
                <a:srgbClr val="FFC000"/>
              </a:solidFill>
              <a:latin typeface="Chiller" pitchFamily="82" charset="0"/>
            </a:endParaRPr>
          </a:p>
        </p:txBody>
      </p:sp>
      <p:sp>
        <p:nvSpPr>
          <p:cNvPr id="10" name="Cadre 9"/>
          <p:cNvSpPr/>
          <p:nvPr/>
        </p:nvSpPr>
        <p:spPr>
          <a:xfrm>
            <a:off x="2697163" y="2139950"/>
            <a:ext cx="3695700" cy="3600450"/>
          </a:xfrm>
          <a:prstGeom prst="frame">
            <a:avLst>
              <a:gd name="adj1" fmla="val 2476"/>
            </a:avLst>
          </a:prstGeom>
          <a:blipFill dpi="0" rotWithShape="1">
            <a:blip r:embed="rId9">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11" name="Cadre 10"/>
          <p:cNvSpPr/>
          <p:nvPr/>
        </p:nvSpPr>
        <p:spPr>
          <a:xfrm>
            <a:off x="-15875" y="-26988"/>
            <a:ext cx="9144000" cy="6858001"/>
          </a:xfrm>
          <a:prstGeom prst="frame">
            <a:avLst>
              <a:gd name="adj1" fmla="val 2476"/>
            </a:avLst>
          </a:prstGeom>
          <a:blipFill dpi="0" rotWithShape="1">
            <a:blip r:embed="rId9">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12" name="Cadre 11"/>
          <p:cNvSpPr/>
          <p:nvPr/>
        </p:nvSpPr>
        <p:spPr>
          <a:xfrm>
            <a:off x="468313" y="404813"/>
            <a:ext cx="8207375" cy="6048375"/>
          </a:xfrm>
          <a:prstGeom prst="frame">
            <a:avLst>
              <a:gd name="adj1" fmla="val 2476"/>
            </a:avLst>
          </a:prstGeom>
          <a:blipFill dpi="0" rotWithShape="1">
            <a:blip r:embed="rId9">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2058" name="Image 2"/>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105275" y="5875338"/>
            <a:ext cx="933450" cy="31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6"/>
                </p:tgtEl>
              </p:cMediaNode>
            </p:audio>
            <p:audio>
              <p:cMediaNode vol="80000" numSld="999" showWhenStopped="0">
                <p:cTn id="8" repeatCount="indefinite"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74675" y="476250"/>
            <a:ext cx="7993063"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ZoneTexte 2"/>
          <p:cNvSpPr txBox="1">
            <a:spLocks noChangeArrowheads="1"/>
          </p:cNvSpPr>
          <p:nvPr/>
        </p:nvSpPr>
        <p:spPr bwMode="auto">
          <a:xfrm>
            <a:off x="1008063" y="4941888"/>
            <a:ext cx="8135937"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7200" b="1">
                <a:solidFill>
                  <a:srgbClr val="FFC000"/>
                </a:solidFill>
                <a:latin typeface="Chiller" pitchFamily="82" charset="0"/>
              </a:rPr>
              <a:t>Cher fils...ou chère fille</a:t>
            </a:r>
            <a:r>
              <a:rPr lang="fr-FR" sz="7200">
                <a:solidFill>
                  <a:srgbClr val="FFC000"/>
                </a:solidFill>
                <a:latin typeface="Chiller" pitchFamily="82" charset="0"/>
              </a:rPr>
              <a:t>...</a:t>
            </a:r>
          </a:p>
        </p:txBody>
      </p:sp>
      <p:sp>
        <p:nvSpPr>
          <p:cNvPr id="8" name="Cadre 7"/>
          <p:cNvSpPr/>
          <p:nvPr/>
        </p:nvSpPr>
        <p:spPr>
          <a:xfrm>
            <a:off x="0" y="0"/>
            <a:ext cx="9144000" cy="6858000"/>
          </a:xfrm>
          <a:prstGeom prst="frame">
            <a:avLst>
              <a:gd name="adj1" fmla="val 2476"/>
            </a:avLst>
          </a:prstGeom>
          <a:blipFill dpi="0" rotWithShape="1">
            <a:blip r:embed="rId3">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3077" name="Picture 7" descr="C:\Users\christelle\Desktop\LETTRE AUX ENFANTS\LETTRE AUX ENFANTS_00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3713" y="908050"/>
            <a:ext cx="5453062" cy="3630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Cadre 9"/>
          <p:cNvSpPr/>
          <p:nvPr/>
        </p:nvSpPr>
        <p:spPr>
          <a:xfrm>
            <a:off x="1763713" y="779463"/>
            <a:ext cx="5461000" cy="3759200"/>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9" name="Cadre 8"/>
          <p:cNvSpPr/>
          <p:nvPr/>
        </p:nvSpPr>
        <p:spPr>
          <a:xfrm>
            <a:off x="468313" y="404813"/>
            <a:ext cx="8207375" cy="6048375"/>
          </a:xfrm>
          <a:prstGeom prst="frame">
            <a:avLst>
              <a:gd name="adj1" fmla="val 2476"/>
            </a:avLst>
          </a:prstGeom>
          <a:blipFill dpi="0" rotWithShape="1">
            <a:blip r:embed="rId3">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463" y="55563"/>
            <a:ext cx="9161463" cy="668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Imag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76488" y="404813"/>
            <a:ext cx="4113212" cy="4065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a:spLocks noChangeArrowheads="1"/>
          </p:cNvSpPr>
          <p:nvPr/>
        </p:nvSpPr>
        <p:spPr bwMode="auto">
          <a:xfrm>
            <a:off x="250825" y="4652963"/>
            <a:ext cx="8785225"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4000" b="1">
                <a:solidFill>
                  <a:srgbClr val="FFC000"/>
                </a:solidFill>
                <a:latin typeface="Chiller" pitchFamily="82" charset="0"/>
              </a:rPr>
              <a:t>La journée où tu trouveras que je suis devenu très vieux ou vieille, essaie d’avoir de la patience envers moi </a:t>
            </a:r>
            <a:br>
              <a:rPr lang="fr-FR" sz="4000" b="1">
                <a:solidFill>
                  <a:srgbClr val="FFC000"/>
                </a:solidFill>
                <a:latin typeface="Chiller" pitchFamily="82" charset="0"/>
              </a:rPr>
            </a:br>
            <a:r>
              <a:rPr lang="fr-FR" sz="4000" b="1">
                <a:solidFill>
                  <a:srgbClr val="FFC000"/>
                </a:solidFill>
                <a:latin typeface="Chiller" pitchFamily="82" charset="0"/>
              </a:rPr>
              <a:t>et essaie de me comprendre. </a:t>
            </a:r>
          </a:p>
        </p:txBody>
      </p:sp>
      <p:sp>
        <p:nvSpPr>
          <p:cNvPr id="7" name="Cadre 6"/>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8" name="Cadre 7"/>
          <p:cNvSpPr/>
          <p:nvPr/>
        </p:nvSpPr>
        <p:spPr>
          <a:xfrm>
            <a:off x="2322513" y="334963"/>
            <a:ext cx="4222750" cy="4205287"/>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wd">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463" y="55563"/>
            <a:ext cx="9161463" cy="668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Imag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71775" y="404813"/>
            <a:ext cx="3141663"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a:spLocks noChangeArrowheads="1"/>
          </p:cNvSpPr>
          <p:nvPr/>
        </p:nvSpPr>
        <p:spPr bwMode="auto">
          <a:xfrm>
            <a:off x="252413" y="4221163"/>
            <a:ext cx="8639175"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4000">
                <a:solidFill>
                  <a:srgbClr val="FFC000"/>
                </a:solidFill>
                <a:latin typeface="Chiller" pitchFamily="82" charset="0"/>
              </a:rPr>
              <a:t>              </a:t>
            </a:r>
            <a:r>
              <a:rPr lang="fr-FR" sz="4000" b="1">
                <a:solidFill>
                  <a:srgbClr val="FFC000"/>
                </a:solidFill>
                <a:latin typeface="Chiller" pitchFamily="82" charset="0"/>
              </a:rPr>
              <a:t>Si je me salis en mangeant… </a:t>
            </a:r>
            <a:br>
              <a:rPr lang="fr-FR" sz="4000" b="1">
                <a:solidFill>
                  <a:srgbClr val="FFC000"/>
                </a:solidFill>
                <a:latin typeface="Chiller" pitchFamily="82" charset="0"/>
              </a:rPr>
            </a:br>
            <a:r>
              <a:rPr lang="fr-FR" sz="4000" b="1">
                <a:solidFill>
                  <a:srgbClr val="FFC000"/>
                </a:solidFill>
                <a:latin typeface="Chiller" pitchFamily="82" charset="0"/>
              </a:rPr>
              <a:t>Si j’ai de la difficulté à m’habiller… sois patient(e) ! </a:t>
            </a:r>
          </a:p>
          <a:p>
            <a:pPr eaLnBrk="1" hangingPunct="1"/>
            <a:r>
              <a:rPr lang="fr-FR" sz="4000" b="1">
                <a:solidFill>
                  <a:srgbClr val="FFC000"/>
                </a:solidFill>
                <a:latin typeface="Chiller" pitchFamily="82" charset="0"/>
              </a:rPr>
              <a:t> Souviens-toi des heures que j’ai passées à t’apprendre </a:t>
            </a:r>
            <a:br>
              <a:rPr lang="fr-FR" sz="4000" b="1">
                <a:solidFill>
                  <a:srgbClr val="FFC000"/>
                </a:solidFill>
                <a:latin typeface="Chiller" pitchFamily="82" charset="0"/>
              </a:rPr>
            </a:br>
            <a:r>
              <a:rPr lang="fr-FR" sz="4000" b="1">
                <a:solidFill>
                  <a:srgbClr val="FFC000"/>
                </a:solidFill>
                <a:latin typeface="Chiller" pitchFamily="82" charset="0"/>
              </a:rPr>
              <a:t>toutes sortes de choses quand tu étais petit(e).</a:t>
            </a:r>
          </a:p>
          <a:p>
            <a:pPr eaLnBrk="1" hangingPunct="1"/>
            <a:endParaRPr lang="fr-FR" sz="4000">
              <a:solidFill>
                <a:srgbClr val="FFC000"/>
              </a:solidFill>
              <a:latin typeface="Chiller" pitchFamily="82" charset="0"/>
            </a:endParaRPr>
          </a:p>
        </p:txBody>
      </p:sp>
      <p:sp>
        <p:nvSpPr>
          <p:cNvPr id="7" name="Cadre 6"/>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8" name="Cadre 7"/>
          <p:cNvSpPr/>
          <p:nvPr/>
        </p:nvSpPr>
        <p:spPr>
          <a:xfrm>
            <a:off x="2771775" y="333375"/>
            <a:ext cx="3141663" cy="3887788"/>
          </a:xfrm>
          <a:prstGeom prst="frame">
            <a:avLst>
              <a:gd name="adj1" fmla="val 4555"/>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withEffect">
                                  <p:stCondLst>
                                    <p:cond delay="0"/>
                                  </p:stCondLst>
                                  <p:iterate type="wd">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463" y="55563"/>
            <a:ext cx="9161463" cy="668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Imag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40200" y="1020763"/>
            <a:ext cx="4452938"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a:spLocks noChangeArrowheads="1"/>
          </p:cNvSpPr>
          <p:nvPr/>
        </p:nvSpPr>
        <p:spPr bwMode="auto">
          <a:xfrm>
            <a:off x="323850" y="188913"/>
            <a:ext cx="417671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3600" b="1">
                <a:solidFill>
                  <a:srgbClr val="FFC000"/>
                </a:solidFill>
                <a:latin typeface="Chiller" pitchFamily="82" charset="0"/>
              </a:rPr>
              <a:t>Si je répète la même chose des dizaines de fois, ne m’interromps pas !  </a:t>
            </a:r>
            <a:br>
              <a:rPr lang="fr-FR" sz="3600" b="1">
                <a:solidFill>
                  <a:srgbClr val="FFC000"/>
                </a:solidFill>
                <a:latin typeface="Chiller" pitchFamily="82" charset="0"/>
              </a:rPr>
            </a:br>
            <a:r>
              <a:rPr lang="fr-FR" sz="3600" b="1">
                <a:solidFill>
                  <a:srgbClr val="FFC000"/>
                </a:solidFill>
                <a:latin typeface="Chiller" pitchFamily="82" charset="0"/>
              </a:rPr>
              <a:t>Écoute-moi !</a:t>
            </a:r>
          </a:p>
        </p:txBody>
      </p:sp>
      <p:sp>
        <p:nvSpPr>
          <p:cNvPr id="8" name="ZoneTexte 7"/>
          <p:cNvSpPr txBox="1">
            <a:spLocks noChangeArrowheads="1"/>
          </p:cNvSpPr>
          <p:nvPr/>
        </p:nvSpPr>
        <p:spPr bwMode="auto">
          <a:xfrm>
            <a:off x="323850" y="3933825"/>
            <a:ext cx="424815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3600" b="1">
                <a:solidFill>
                  <a:srgbClr val="FFC000"/>
                </a:solidFill>
                <a:latin typeface="Chiller" pitchFamily="82" charset="0"/>
              </a:rPr>
              <a:t>Quand tu étais petit(e), tu voulais que je te lise la même histoire, soir après soir, jusqu’à ce que tu t’endormes. Et je l’ai fait !</a:t>
            </a:r>
          </a:p>
        </p:txBody>
      </p:sp>
      <p:sp>
        <p:nvSpPr>
          <p:cNvPr id="9" name="Cadre 8"/>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10" name="Cadre 9"/>
          <p:cNvSpPr/>
          <p:nvPr/>
        </p:nvSpPr>
        <p:spPr>
          <a:xfrm>
            <a:off x="4140200" y="968375"/>
            <a:ext cx="4438650" cy="3057525"/>
          </a:xfrm>
          <a:prstGeom prst="frame">
            <a:avLst>
              <a:gd name="adj1" fmla="val 3901"/>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iterate type="wd">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iterate type="wd">
                                    <p:tmPct val="10000"/>
                                  </p:iterate>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ppt_x"/>
                                          </p:val>
                                        </p:tav>
                                        <p:tav tm="100000">
                                          <p:val>
                                            <p:strVal val="#ppt_x"/>
                                          </p:val>
                                        </p:tav>
                                      </p:tavLst>
                                    </p:anim>
                                    <p:anim calcmode="lin" valueType="num">
                                      <p:cBhvr additive="base">
                                        <p:cTn id="12" dur="20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463" y="55563"/>
            <a:ext cx="9161463" cy="668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oneTexte 1"/>
          <p:cNvSpPr txBox="1">
            <a:spLocks noChangeArrowheads="1"/>
          </p:cNvSpPr>
          <p:nvPr/>
        </p:nvSpPr>
        <p:spPr bwMode="auto">
          <a:xfrm>
            <a:off x="250825" y="4365625"/>
            <a:ext cx="864235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3600" b="1">
                <a:solidFill>
                  <a:srgbClr val="FFC000"/>
                </a:solidFill>
                <a:latin typeface="Chiller" pitchFamily="82" charset="0"/>
              </a:rPr>
              <a:t>Si je ne me lave plus aussi souvent sous la douche, ne me réprimande pas et ne me dis pas que c’est une honte.</a:t>
            </a:r>
          </a:p>
          <a:p>
            <a:pPr eaLnBrk="1" hangingPunct="1"/>
            <a:r>
              <a:rPr lang="fr-FR" sz="3600" b="1">
                <a:solidFill>
                  <a:srgbClr val="FFC000"/>
                </a:solidFill>
                <a:latin typeface="Chiller" pitchFamily="82" charset="0"/>
              </a:rPr>
              <a:t>Souviens-toi combien d’excuses je devais inventer pour te faire prendre un bain quant tu étais petit(e).</a:t>
            </a:r>
          </a:p>
        </p:txBody>
      </p:sp>
      <p:pic>
        <p:nvPicPr>
          <p:cNvPr id="7172" name="Imag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68538" y="981075"/>
            <a:ext cx="4445000" cy="302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dre 6"/>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8" name="Cadre 7"/>
          <p:cNvSpPr/>
          <p:nvPr/>
        </p:nvSpPr>
        <p:spPr>
          <a:xfrm>
            <a:off x="2124075" y="947738"/>
            <a:ext cx="4679950" cy="3055937"/>
          </a:xfrm>
          <a:prstGeom prst="frame">
            <a:avLst>
              <a:gd name="adj1" fmla="val 3901"/>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with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463" y="55563"/>
            <a:ext cx="9161463" cy="668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oneTexte 1"/>
          <p:cNvSpPr txBox="1">
            <a:spLocks noChangeArrowheads="1"/>
          </p:cNvSpPr>
          <p:nvPr/>
        </p:nvSpPr>
        <p:spPr bwMode="auto">
          <a:xfrm>
            <a:off x="395288" y="4365625"/>
            <a:ext cx="8424862"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4000">
                <a:solidFill>
                  <a:srgbClr val="FFC000"/>
                </a:solidFill>
                <a:latin typeface="Chiller" pitchFamily="82" charset="0"/>
              </a:rPr>
              <a:t>               </a:t>
            </a:r>
            <a:r>
              <a:rPr lang="fr-FR" sz="4000" b="1">
                <a:solidFill>
                  <a:srgbClr val="FFC000"/>
                </a:solidFill>
                <a:latin typeface="Chiller" pitchFamily="82" charset="0"/>
              </a:rPr>
              <a:t>En voyant mon ignorance </a:t>
            </a:r>
            <a:br>
              <a:rPr lang="fr-FR" sz="4000" b="1">
                <a:solidFill>
                  <a:srgbClr val="FFC000"/>
                </a:solidFill>
                <a:latin typeface="Chiller" pitchFamily="82" charset="0"/>
              </a:rPr>
            </a:br>
            <a:r>
              <a:rPr lang="fr-FR" sz="4000" b="1">
                <a:solidFill>
                  <a:srgbClr val="FFC000"/>
                </a:solidFill>
                <a:latin typeface="Chiller" pitchFamily="82" charset="0"/>
              </a:rPr>
              <a:t>vis-à-vis des nouvelles technologies, ne te moque pas de moi mais laisse-moi plutôt le temps de comprendre.</a:t>
            </a:r>
          </a:p>
        </p:txBody>
      </p:sp>
      <p:pic>
        <p:nvPicPr>
          <p:cNvPr id="8196" name="Imag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68538" y="617538"/>
            <a:ext cx="44323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dre 6"/>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8" name="Cadre 7"/>
          <p:cNvSpPr/>
          <p:nvPr/>
        </p:nvSpPr>
        <p:spPr>
          <a:xfrm>
            <a:off x="2268538" y="601663"/>
            <a:ext cx="4460875" cy="3597275"/>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ppt_x"/>
                                          </p:val>
                                        </p:tav>
                                        <p:tav tm="100000">
                                          <p:val>
                                            <p:strVal val="#ppt_x"/>
                                          </p:val>
                                        </p:tav>
                                      </p:tavLst>
                                    </p:anim>
                                    <p:anim calcmode="lin" valueType="num">
                                      <p:cBhvr additive="base">
                                        <p:cTn id="8" dur="2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463" y="55563"/>
            <a:ext cx="9161463" cy="668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a:spLocks noChangeArrowheads="1"/>
          </p:cNvSpPr>
          <p:nvPr/>
        </p:nvSpPr>
        <p:spPr bwMode="auto">
          <a:xfrm>
            <a:off x="611188" y="1412875"/>
            <a:ext cx="3870325"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4000" b="1">
                <a:solidFill>
                  <a:srgbClr val="FFC000"/>
                </a:solidFill>
                <a:latin typeface="Chiller" pitchFamily="82" charset="0"/>
              </a:rPr>
              <a:t>Je t’ai appris tant de choses… bien manger… bien t’habiller… bien te présenter… comment confronter les problèmes de la vie…</a:t>
            </a:r>
          </a:p>
        </p:txBody>
      </p:sp>
      <p:pic>
        <p:nvPicPr>
          <p:cNvPr id="9220" name="Imag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51500" y="912813"/>
            <a:ext cx="2863850" cy="507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adre 8"/>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10" name="Cadre 9"/>
          <p:cNvSpPr/>
          <p:nvPr/>
        </p:nvSpPr>
        <p:spPr>
          <a:xfrm>
            <a:off x="5651500" y="839788"/>
            <a:ext cx="2863850" cy="5146675"/>
          </a:xfrm>
          <a:prstGeom prst="frame">
            <a:avLst>
              <a:gd name="adj1" fmla="val 5137"/>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grpId="0" nodeType="withEffect">
                                  <p:stCondLst>
                                    <p:cond delay="0"/>
                                  </p:stCondLst>
                                  <p:iterate type="wd">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463" y="55563"/>
            <a:ext cx="9161463" cy="668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a:spLocks noChangeArrowheads="1"/>
          </p:cNvSpPr>
          <p:nvPr/>
        </p:nvSpPr>
        <p:spPr bwMode="auto">
          <a:xfrm>
            <a:off x="144463" y="4076700"/>
            <a:ext cx="8855075"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3200" b="1">
                <a:solidFill>
                  <a:srgbClr val="FFC000"/>
                </a:solidFill>
                <a:latin typeface="Chiller" pitchFamily="82" charset="0"/>
              </a:rPr>
              <a:t>S’il m’arrive, à l’occasion, de manquer de mémoire ou de ne pouvoir suivre une conversation… laisse-moi le temps nécessaire pour me souvenir… et si je n’y parviens pas, ne deviens pas nerveux(se) et arrogant(e)… car le plus important pour moi, c’est d’être avec toi et de pouvoir te parler.</a:t>
            </a:r>
          </a:p>
        </p:txBody>
      </p:sp>
      <p:pic>
        <p:nvPicPr>
          <p:cNvPr id="10244" name="Imag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27313" y="508000"/>
            <a:ext cx="3416300" cy="339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adre 7"/>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9" name="Cadre 8"/>
          <p:cNvSpPr/>
          <p:nvPr/>
        </p:nvSpPr>
        <p:spPr>
          <a:xfrm>
            <a:off x="2627313" y="406400"/>
            <a:ext cx="3421062" cy="3454400"/>
          </a:xfrm>
          <a:prstGeom prst="frame">
            <a:avLst>
              <a:gd name="adj1" fmla="val 4147"/>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withEffect">
                                  <p:stCondLst>
                                    <p:cond delay="0"/>
                                  </p:stCondLst>
                                  <p:iterate type="wd">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463" y="55563"/>
            <a:ext cx="9161463" cy="668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oneTexte 1"/>
          <p:cNvSpPr txBox="1">
            <a:spLocks noChangeArrowheads="1"/>
          </p:cNvSpPr>
          <p:nvPr/>
        </p:nvSpPr>
        <p:spPr bwMode="auto">
          <a:xfrm>
            <a:off x="358775" y="4438650"/>
            <a:ext cx="8785225"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4400" b="1">
                <a:solidFill>
                  <a:srgbClr val="FFC000"/>
                </a:solidFill>
                <a:latin typeface="Chiller" pitchFamily="82" charset="0"/>
              </a:rPr>
              <a:t>Si je refuse de manger, ne me force pas !</a:t>
            </a:r>
            <a:br>
              <a:rPr lang="fr-FR" sz="4400" b="1">
                <a:solidFill>
                  <a:srgbClr val="FFC000"/>
                </a:solidFill>
                <a:latin typeface="Chiller" pitchFamily="82" charset="0"/>
              </a:rPr>
            </a:br>
            <a:r>
              <a:rPr lang="fr-FR" sz="4400" b="1">
                <a:solidFill>
                  <a:srgbClr val="FFC000"/>
                </a:solidFill>
                <a:latin typeface="Chiller" pitchFamily="82" charset="0"/>
              </a:rPr>
              <a:t>Je sais très bien quand j’ai faim et quand je n’ai pas faim.</a:t>
            </a:r>
          </a:p>
        </p:txBody>
      </p:sp>
      <p:pic>
        <p:nvPicPr>
          <p:cNvPr id="11268" name="Imag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32050" y="404813"/>
            <a:ext cx="4279900"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adre 7"/>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9" name="Cadre 8"/>
          <p:cNvSpPr/>
          <p:nvPr/>
        </p:nvSpPr>
        <p:spPr>
          <a:xfrm>
            <a:off x="2432050" y="406400"/>
            <a:ext cx="4445000" cy="4032250"/>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0-#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463" y="55563"/>
            <a:ext cx="9161463" cy="668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Imag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30775" y="631825"/>
            <a:ext cx="3889375" cy="584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oneTexte 3"/>
          <p:cNvSpPr txBox="1">
            <a:spLocks noChangeArrowheads="1"/>
          </p:cNvSpPr>
          <p:nvPr/>
        </p:nvSpPr>
        <p:spPr bwMode="auto">
          <a:xfrm>
            <a:off x="307975" y="1016000"/>
            <a:ext cx="3960813"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5400" b="1">
                <a:solidFill>
                  <a:srgbClr val="FFC000"/>
                </a:solidFill>
                <a:latin typeface="Chiller" pitchFamily="82" charset="0"/>
              </a:rPr>
              <a:t>Quand mes pauvres jambes ne me permettront plus</a:t>
            </a:r>
            <a:br>
              <a:rPr lang="fr-FR" sz="5400" b="1">
                <a:solidFill>
                  <a:srgbClr val="FFC000"/>
                </a:solidFill>
                <a:latin typeface="Chiller" pitchFamily="82" charset="0"/>
              </a:rPr>
            </a:br>
            <a:r>
              <a:rPr lang="fr-FR" sz="5400" b="1">
                <a:solidFill>
                  <a:srgbClr val="FFC000"/>
                </a:solidFill>
                <a:latin typeface="Chiller" pitchFamily="82" charset="0"/>
              </a:rPr>
              <a:t>de me déplacer comme avant…</a:t>
            </a:r>
          </a:p>
        </p:txBody>
      </p:sp>
      <p:sp>
        <p:nvSpPr>
          <p:cNvPr id="7" name="Cadre 6"/>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8" name="Cadre 7"/>
          <p:cNvSpPr/>
          <p:nvPr/>
        </p:nvSpPr>
        <p:spPr>
          <a:xfrm>
            <a:off x="4930775" y="476250"/>
            <a:ext cx="3873500" cy="6121400"/>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withEffect">
                                  <p:stCondLst>
                                    <p:cond delay="0"/>
                                  </p:stCondLst>
                                  <p:iterate type="wd">
                                    <p:tmPct val="10000"/>
                                  </p:iterate>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ppt_x"/>
                                          </p:val>
                                        </p:tav>
                                        <p:tav tm="100000">
                                          <p:val>
                                            <p:strVal val="#ppt_x"/>
                                          </p:val>
                                        </p:tav>
                                      </p:tavLst>
                                    </p:anim>
                                    <p:anim calcmode="lin" valueType="num">
                                      <p:cBhvr additive="base">
                                        <p:cTn id="8"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463" y="55563"/>
            <a:ext cx="9161463" cy="668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Imag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71538" y="404813"/>
            <a:ext cx="7594600" cy="424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a:spLocks noChangeArrowheads="1"/>
          </p:cNvSpPr>
          <p:nvPr/>
        </p:nvSpPr>
        <p:spPr bwMode="auto">
          <a:xfrm>
            <a:off x="250825" y="5229225"/>
            <a:ext cx="900112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4000" b="1">
                <a:solidFill>
                  <a:srgbClr val="FFC000"/>
                </a:solidFill>
                <a:latin typeface="Chiller" pitchFamily="82" charset="0"/>
              </a:rPr>
              <a:t>…aide-moi de la même manière que je tenais tes mains</a:t>
            </a:r>
            <a:br>
              <a:rPr lang="fr-FR" sz="4000" b="1">
                <a:solidFill>
                  <a:srgbClr val="FFC000"/>
                </a:solidFill>
                <a:latin typeface="Chiller" pitchFamily="82" charset="0"/>
              </a:rPr>
            </a:br>
            <a:r>
              <a:rPr lang="fr-FR" sz="4000" b="1">
                <a:solidFill>
                  <a:srgbClr val="FFC000"/>
                </a:solidFill>
                <a:latin typeface="Chiller" pitchFamily="82" charset="0"/>
              </a:rPr>
              <a:t>pour t’apprendre à faire tes premiers pas.</a:t>
            </a:r>
          </a:p>
        </p:txBody>
      </p:sp>
      <p:sp>
        <p:nvSpPr>
          <p:cNvPr id="7" name="Cadre 6"/>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8" name="Cadre 7"/>
          <p:cNvSpPr/>
          <p:nvPr/>
        </p:nvSpPr>
        <p:spPr>
          <a:xfrm>
            <a:off x="871538" y="406400"/>
            <a:ext cx="7594600" cy="4240213"/>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iterate type="wd">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ppt_x"/>
                                          </p:val>
                                        </p:tav>
                                        <p:tav tm="100000">
                                          <p:val>
                                            <p:strVal val="#ppt_x"/>
                                          </p:val>
                                        </p:tav>
                                      </p:tavLst>
                                    </p:anim>
                                    <p:anim calcmode="lin" valueType="num">
                                      <p:cBhvr additive="base">
                                        <p:cTn id="8" dur="2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463" y="55563"/>
            <a:ext cx="9161463" cy="668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Imag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87675" y="549275"/>
            <a:ext cx="2959100" cy="364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ZoneTexte 4"/>
          <p:cNvSpPr txBox="1">
            <a:spLocks noChangeArrowheads="1"/>
          </p:cNvSpPr>
          <p:nvPr/>
        </p:nvSpPr>
        <p:spPr bwMode="auto">
          <a:xfrm>
            <a:off x="179388" y="4581525"/>
            <a:ext cx="9648825"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4000" b="1">
                <a:solidFill>
                  <a:srgbClr val="FFC000"/>
                </a:solidFill>
                <a:latin typeface="Chiller" pitchFamily="82" charset="0"/>
              </a:rPr>
              <a:t>Et quand un jour, je te dirai que je ne veux plus vivre… </a:t>
            </a:r>
            <a:br>
              <a:rPr lang="fr-FR" sz="4000" b="1">
                <a:solidFill>
                  <a:srgbClr val="FFC000"/>
                </a:solidFill>
                <a:latin typeface="Chiller" pitchFamily="82" charset="0"/>
              </a:rPr>
            </a:br>
            <a:r>
              <a:rPr lang="fr-FR" sz="4000" b="1">
                <a:solidFill>
                  <a:srgbClr val="FFC000"/>
                </a:solidFill>
                <a:latin typeface="Chiller" pitchFamily="82" charset="0"/>
              </a:rPr>
              <a:t>que je veux mourir… ne te fâche pas…  </a:t>
            </a:r>
            <a:br>
              <a:rPr lang="fr-FR" sz="4000" b="1">
                <a:solidFill>
                  <a:srgbClr val="FFC000"/>
                </a:solidFill>
                <a:latin typeface="Chiller" pitchFamily="82" charset="0"/>
              </a:rPr>
            </a:br>
            <a:r>
              <a:rPr lang="fr-FR" sz="4000" b="1">
                <a:solidFill>
                  <a:srgbClr val="FFC000"/>
                </a:solidFill>
                <a:latin typeface="Chiller" pitchFamily="82" charset="0"/>
              </a:rPr>
              <a:t>car un jour, tu comprendras aussi à ton tour !</a:t>
            </a:r>
          </a:p>
        </p:txBody>
      </p:sp>
      <p:sp>
        <p:nvSpPr>
          <p:cNvPr id="9" name="Cadre 8"/>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10" name="Cadre 9"/>
          <p:cNvSpPr/>
          <p:nvPr/>
        </p:nvSpPr>
        <p:spPr>
          <a:xfrm>
            <a:off x="2987675" y="406400"/>
            <a:ext cx="2959100" cy="3787775"/>
          </a:xfrm>
          <a:prstGeom prst="frame">
            <a:avLst>
              <a:gd name="adj1" fmla="val 4085"/>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grpId="0" nodeType="with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0-#ppt_w/2"/>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463" y="55563"/>
            <a:ext cx="9161463" cy="668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Imag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71775" y="260350"/>
            <a:ext cx="3424238"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a:spLocks noChangeArrowheads="1"/>
          </p:cNvSpPr>
          <p:nvPr/>
        </p:nvSpPr>
        <p:spPr bwMode="auto">
          <a:xfrm>
            <a:off x="539750" y="5157788"/>
            <a:ext cx="8135938"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4400" b="1">
                <a:solidFill>
                  <a:srgbClr val="FFC000"/>
                </a:solidFill>
                <a:latin typeface="Chiller" pitchFamily="82" charset="0"/>
              </a:rPr>
              <a:t>Essaie de comprendre qu’à un certain âge, on ne vit plus vraiment. On survit simplement !</a:t>
            </a:r>
          </a:p>
        </p:txBody>
      </p:sp>
      <p:sp>
        <p:nvSpPr>
          <p:cNvPr id="7" name="Cadre 6"/>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8" name="Cadre 7"/>
          <p:cNvSpPr/>
          <p:nvPr/>
        </p:nvSpPr>
        <p:spPr>
          <a:xfrm>
            <a:off x="2771775" y="260350"/>
            <a:ext cx="3424238" cy="4445000"/>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withEffect">
                                  <p:stCondLst>
                                    <p:cond delay="0"/>
                                  </p:stCondLst>
                                  <p:iterate type="wd">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463" y="55563"/>
            <a:ext cx="9161463" cy="668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Imag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16238" y="333375"/>
            <a:ext cx="297180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oneTexte 3"/>
          <p:cNvSpPr txBox="1">
            <a:spLocks noChangeArrowheads="1"/>
          </p:cNvSpPr>
          <p:nvPr/>
        </p:nvSpPr>
        <p:spPr bwMode="auto">
          <a:xfrm>
            <a:off x="287338" y="4797425"/>
            <a:ext cx="8856662"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3600" b="1">
                <a:solidFill>
                  <a:srgbClr val="FFC000"/>
                </a:solidFill>
                <a:latin typeface="Chiller" pitchFamily="82" charset="0"/>
              </a:rPr>
              <a:t>Un jour, tu comprendras que malgré toutes mes erreurs, j’ai toujours voulu ce qui était le mieux pour toi et que</a:t>
            </a:r>
            <a:br>
              <a:rPr lang="fr-FR" sz="3600" b="1">
                <a:solidFill>
                  <a:srgbClr val="FFC000"/>
                </a:solidFill>
                <a:latin typeface="Chiller" pitchFamily="82" charset="0"/>
              </a:rPr>
            </a:br>
            <a:r>
              <a:rPr lang="fr-FR" sz="3600" b="1">
                <a:solidFill>
                  <a:srgbClr val="FFC000"/>
                </a:solidFill>
                <a:latin typeface="Chiller" pitchFamily="82" charset="0"/>
              </a:rPr>
              <a:t>je te préparais le terrain pour quand tu serais grand(e).</a:t>
            </a:r>
          </a:p>
        </p:txBody>
      </p:sp>
      <p:sp>
        <p:nvSpPr>
          <p:cNvPr id="7" name="Cadre 6"/>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8" name="Cadre 7"/>
          <p:cNvSpPr/>
          <p:nvPr/>
        </p:nvSpPr>
        <p:spPr>
          <a:xfrm>
            <a:off x="2771775" y="260350"/>
            <a:ext cx="3116263" cy="4416425"/>
          </a:xfrm>
          <a:prstGeom prst="frame">
            <a:avLst>
              <a:gd name="adj1" fmla="val 3524"/>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grpId="0" nodeType="withEffect">
                                  <p:stCondLst>
                                    <p:cond delay="0"/>
                                  </p:stCondLst>
                                  <p:iterate type="wd">
                                    <p:tmPct val="10000"/>
                                  </p:iterate>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463" y="55563"/>
            <a:ext cx="9161463" cy="668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Imag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68538" y="404813"/>
            <a:ext cx="4445000" cy="347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a:spLocks noChangeArrowheads="1"/>
          </p:cNvSpPr>
          <p:nvPr/>
        </p:nvSpPr>
        <p:spPr bwMode="auto">
          <a:xfrm>
            <a:off x="250825" y="4508500"/>
            <a:ext cx="9144000"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3200" b="1">
                <a:solidFill>
                  <a:srgbClr val="FFC000"/>
                </a:solidFill>
                <a:latin typeface="Chiller" pitchFamily="82" charset="0"/>
              </a:rPr>
              <a:t>Tu ne dois pas te sentir triste, malheureux(se) ou incompétent(e)</a:t>
            </a:r>
            <a:br>
              <a:rPr lang="fr-FR" sz="3200" b="1">
                <a:solidFill>
                  <a:srgbClr val="FFC000"/>
                </a:solidFill>
                <a:latin typeface="Chiller" pitchFamily="82" charset="0"/>
              </a:rPr>
            </a:br>
            <a:r>
              <a:rPr lang="fr-FR" sz="3200" b="1">
                <a:solidFill>
                  <a:srgbClr val="FFC000"/>
                </a:solidFill>
                <a:latin typeface="Chiller" pitchFamily="82" charset="0"/>
              </a:rPr>
              <a:t>face à ma vieillesse et à mon état.</a:t>
            </a:r>
            <a:br>
              <a:rPr lang="fr-FR" sz="3200" b="1">
                <a:solidFill>
                  <a:srgbClr val="FFC000"/>
                </a:solidFill>
                <a:latin typeface="Chiller" pitchFamily="82" charset="0"/>
              </a:rPr>
            </a:br>
            <a:r>
              <a:rPr lang="fr-FR" sz="3200" b="1">
                <a:solidFill>
                  <a:srgbClr val="FFC000"/>
                </a:solidFill>
                <a:latin typeface="Chiller" pitchFamily="82" charset="0"/>
              </a:rPr>
              <a:t>Tu dois rester près de moi, essayer de comprendre ce que je vis, faire </a:t>
            </a:r>
          </a:p>
          <a:p>
            <a:pPr eaLnBrk="1" hangingPunct="1"/>
            <a:r>
              <a:rPr lang="fr-FR" sz="3200" b="1">
                <a:solidFill>
                  <a:srgbClr val="FFC000"/>
                </a:solidFill>
                <a:latin typeface="Chiller" pitchFamily="82" charset="0"/>
              </a:rPr>
              <a:t>de ton mieux comme je l’ai fait à ta naissance.</a:t>
            </a:r>
          </a:p>
        </p:txBody>
      </p:sp>
      <p:sp>
        <p:nvSpPr>
          <p:cNvPr id="7" name="Cadre 6"/>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8" name="Cadre 7"/>
          <p:cNvSpPr/>
          <p:nvPr/>
        </p:nvSpPr>
        <p:spPr>
          <a:xfrm>
            <a:off x="2124075" y="260350"/>
            <a:ext cx="4589463" cy="3624263"/>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withEffect">
                                  <p:stCondLst>
                                    <p:cond delay="0"/>
                                  </p:stCondLst>
                                  <p:iterate type="wd">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ppt_x"/>
                                          </p:val>
                                        </p:tav>
                                        <p:tav tm="100000">
                                          <p:val>
                                            <p:strVal val="#ppt_x"/>
                                          </p:val>
                                        </p:tav>
                                      </p:tavLst>
                                    </p:anim>
                                    <p:anim calcmode="lin" valueType="num">
                                      <p:cBhvr additive="base">
                                        <p:cTn id="8" dur="2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463" y="55563"/>
            <a:ext cx="9161463" cy="668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Imag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27313" y="406400"/>
            <a:ext cx="4062412" cy="340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oneTexte 3"/>
          <p:cNvSpPr txBox="1">
            <a:spLocks noChangeArrowheads="1"/>
          </p:cNvSpPr>
          <p:nvPr/>
        </p:nvSpPr>
        <p:spPr bwMode="auto">
          <a:xfrm>
            <a:off x="468313" y="4057650"/>
            <a:ext cx="9217025"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4000" b="1">
                <a:solidFill>
                  <a:srgbClr val="FFC000"/>
                </a:solidFill>
                <a:latin typeface="Chiller" pitchFamily="82" charset="0"/>
              </a:rPr>
              <a:t>Aide-moi à marcher… aide-moi à terminer ma vie</a:t>
            </a:r>
            <a:br>
              <a:rPr lang="fr-FR" sz="4000" b="1">
                <a:solidFill>
                  <a:srgbClr val="FFC000"/>
                </a:solidFill>
                <a:latin typeface="Chiller" pitchFamily="82" charset="0"/>
              </a:rPr>
            </a:br>
            <a:r>
              <a:rPr lang="fr-FR" sz="4000" b="1">
                <a:solidFill>
                  <a:srgbClr val="FFC000"/>
                </a:solidFill>
                <a:latin typeface="Chiller" pitchFamily="82" charset="0"/>
              </a:rPr>
              <a:t>avec amour et patience. La seule façon qu’il me reste</a:t>
            </a:r>
            <a:br>
              <a:rPr lang="fr-FR" sz="4000" b="1">
                <a:solidFill>
                  <a:srgbClr val="FFC000"/>
                </a:solidFill>
                <a:latin typeface="Chiller" pitchFamily="82" charset="0"/>
              </a:rPr>
            </a:br>
            <a:r>
              <a:rPr lang="fr-FR" sz="4000" b="1">
                <a:solidFill>
                  <a:srgbClr val="FFC000"/>
                </a:solidFill>
                <a:latin typeface="Chiller" pitchFamily="82" charset="0"/>
              </a:rPr>
              <a:t>pour t’en remercier, c’est un sourire et </a:t>
            </a:r>
            <a:br>
              <a:rPr lang="fr-FR" sz="4000" b="1">
                <a:solidFill>
                  <a:srgbClr val="FFC000"/>
                </a:solidFill>
                <a:latin typeface="Chiller" pitchFamily="82" charset="0"/>
              </a:rPr>
            </a:br>
            <a:r>
              <a:rPr lang="fr-FR" sz="4000" b="1">
                <a:solidFill>
                  <a:srgbClr val="FFC000"/>
                </a:solidFill>
                <a:latin typeface="Chiller" pitchFamily="82" charset="0"/>
              </a:rPr>
              <a:t>beaucoup d’amour de toi.</a:t>
            </a:r>
          </a:p>
        </p:txBody>
      </p:sp>
      <p:sp>
        <p:nvSpPr>
          <p:cNvPr id="7" name="Cadre 6"/>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8" name="Cadre 7"/>
          <p:cNvSpPr/>
          <p:nvPr/>
        </p:nvSpPr>
        <p:spPr>
          <a:xfrm>
            <a:off x="2555875" y="260350"/>
            <a:ext cx="4157663" cy="3554413"/>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withEffect">
                                  <p:stCondLst>
                                    <p:cond delay="0"/>
                                  </p:stCondLst>
                                  <p:iterate type="wd">
                                    <p:tmPct val="10000"/>
                                  </p:iterate>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1+#ppt_w/2"/>
                                          </p:val>
                                        </p:tav>
                                        <p:tav tm="100000">
                                          <p:val>
                                            <p:strVal val="#ppt_x"/>
                                          </p:val>
                                        </p:tav>
                                      </p:tavLst>
                                    </p:anim>
                                    <p:anim calcmode="lin" valueType="num">
                                      <p:cBhvr additive="base">
                                        <p:cTn id="8"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55650" y="504825"/>
            <a:ext cx="7632700" cy="547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oneTexte 1"/>
          <p:cNvSpPr txBox="1">
            <a:spLocks noChangeArrowheads="1"/>
          </p:cNvSpPr>
          <p:nvPr/>
        </p:nvSpPr>
        <p:spPr bwMode="auto">
          <a:xfrm>
            <a:off x="1476375" y="4437063"/>
            <a:ext cx="7343775"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4800" b="1">
                <a:solidFill>
                  <a:srgbClr val="FFC000"/>
                </a:solidFill>
                <a:latin typeface="Chiller" pitchFamily="82" charset="0"/>
              </a:rPr>
              <a:t>Je t’aime… mon fils ou ma fille !</a:t>
            </a:r>
          </a:p>
          <a:p>
            <a:pPr eaLnBrk="1" hangingPunct="1"/>
            <a:r>
              <a:rPr lang="fr-FR" sz="4800" b="1">
                <a:solidFill>
                  <a:srgbClr val="FFC000"/>
                </a:solidFill>
                <a:latin typeface="Chiller" pitchFamily="82" charset="0"/>
              </a:rPr>
              <a:t>Ton père, ta mère. Qui t’aime</a:t>
            </a:r>
          </a:p>
        </p:txBody>
      </p:sp>
      <p:pic>
        <p:nvPicPr>
          <p:cNvPr id="19460" name="Imag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51013" y="693738"/>
            <a:ext cx="5616575"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dre 6"/>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8" name="Cadre 7"/>
          <p:cNvSpPr/>
          <p:nvPr/>
        </p:nvSpPr>
        <p:spPr>
          <a:xfrm>
            <a:off x="1692275" y="671513"/>
            <a:ext cx="5688013" cy="3787775"/>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10" name="Cadre 9"/>
          <p:cNvSpPr/>
          <p:nvPr/>
        </p:nvSpPr>
        <p:spPr>
          <a:xfrm>
            <a:off x="611188" y="404813"/>
            <a:ext cx="7848600" cy="5688012"/>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7" descr="C:\Users\christelle\Desktop\Animatio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55650" y="690563"/>
            <a:ext cx="7632700" cy="547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oneTexte 1"/>
          <p:cNvSpPr txBox="1">
            <a:spLocks noChangeArrowheads="1"/>
          </p:cNvSpPr>
          <p:nvPr/>
        </p:nvSpPr>
        <p:spPr bwMode="auto">
          <a:xfrm>
            <a:off x="107950" y="1700213"/>
            <a:ext cx="92170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fr-FR" sz="5400" b="1">
              <a:solidFill>
                <a:srgbClr val="FFC000"/>
              </a:solidFill>
              <a:latin typeface="Chiller" pitchFamily="82" charset="0"/>
            </a:endParaRPr>
          </a:p>
        </p:txBody>
      </p:sp>
      <p:sp>
        <p:nvSpPr>
          <p:cNvPr id="4" name="Espace réservé du contenu 3"/>
          <p:cNvSpPr>
            <a:spLocks noGrp="1"/>
          </p:cNvSpPr>
          <p:nvPr>
            <p:ph idx="1"/>
          </p:nvPr>
        </p:nvSpPr>
        <p:spPr>
          <a:xfrm>
            <a:off x="971154" y="991320"/>
            <a:ext cx="7417196" cy="2508324"/>
          </a:xfrm>
          <a:extLst/>
        </p:spPr>
        <p:txBody>
          <a:bodyPr wrap="none">
            <a:prstTxWarp prst="textFadeUp">
              <a:avLst>
                <a:gd name="adj" fmla="val 26884"/>
              </a:avLst>
            </a:prstTxWarp>
            <a:spAutoFit/>
          </a:bodyPr>
          <a:lstStyle/>
          <a:p>
            <a:pPr algn="ctr" eaLnBrk="1" hangingPunct="1">
              <a:defRPr/>
            </a:pPr>
            <a:r>
              <a:rPr lang="fr-FR" sz="5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4">
                    <a:lumMod val="10000"/>
                  </a:schemeClr>
                </a:solidFill>
                <a:effectLst>
                  <a:outerShdw blurRad="50800" dist="40000" dir="5400000" algn="tl" rotWithShape="0">
                    <a:srgbClr val="000000">
                      <a:shade val="5000"/>
                      <a:satMod val="120000"/>
                      <a:alpha val="33000"/>
                    </a:srgbClr>
                  </a:outerShdw>
                </a:effectLst>
                <a:latin typeface="Adobe Garamond Pro Bold" pitchFamily="18" charset="0"/>
              </a:rPr>
              <a:t>FIN </a:t>
            </a:r>
          </a:p>
          <a:p>
            <a:pPr algn="ctr" eaLnBrk="1" hangingPunct="1">
              <a:defRPr/>
            </a:pPr>
            <a:r>
              <a:rPr lang="fr-FR" sz="5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4">
                    <a:lumMod val="10000"/>
                  </a:schemeClr>
                </a:solidFill>
                <a:effectLst>
                  <a:outerShdw blurRad="50800" dist="40000" dir="5400000" algn="tl" rotWithShape="0">
                    <a:srgbClr val="000000">
                      <a:shade val="5000"/>
                      <a:satMod val="120000"/>
                      <a:alpha val="33000"/>
                    </a:srgbClr>
                  </a:outerShdw>
                </a:effectLst>
                <a:latin typeface="Adobe Garamond Pro Bold" pitchFamily="18" charset="0"/>
              </a:rPr>
              <a:t>Une pensée pour nos Enfants </a:t>
            </a:r>
            <a:endParaRPr lang="fr-FR"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4">
                  <a:lumMod val="10000"/>
                </a:schemeClr>
              </a:solidFill>
              <a:effectLst>
                <a:outerShdw blurRad="50800" dist="40000" dir="5400000" algn="tl" rotWithShape="0">
                  <a:srgbClr val="000000">
                    <a:shade val="5000"/>
                    <a:satMod val="120000"/>
                    <a:alpha val="33000"/>
                  </a:srgbClr>
                </a:outerShdw>
              </a:effectLst>
              <a:latin typeface="Adobe Garamond Pro Bold" pitchFamily="18" charset="0"/>
            </a:endParaRPr>
          </a:p>
        </p:txBody>
      </p:sp>
      <p:sp>
        <p:nvSpPr>
          <p:cNvPr id="7" name="Cadre 6"/>
          <p:cNvSpPr/>
          <p:nvPr/>
        </p:nvSpPr>
        <p:spPr>
          <a:xfrm>
            <a:off x="0" y="0"/>
            <a:ext cx="9144000" cy="6858000"/>
          </a:xfrm>
          <a:prstGeom prst="frame">
            <a:avLst>
              <a:gd name="adj1" fmla="val 2476"/>
            </a:avLst>
          </a:prstGeom>
          <a:blipFill dpi="0" rotWithShape="1">
            <a:blip r:embed="rId3">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20486" name="Image 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46575" y="6308725"/>
            <a:ext cx="10541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7" name="Picture 8" descr="D:\SMYLET\rose.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92950" y="5176838"/>
            <a:ext cx="884238"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8" descr="D:\SMYLET\rose 10 ko.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76375" y="5084763"/>
            <a:ext cx="1223963"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Cadre 9"/>
          <p:cNvSpPr/>
          <p:nvPr/>
        </p:nvSpPr>
        <p:spPr>
          <a:xfrm>
            <a:off x="611188" y="690563"/>
            <a:ext cx="7777162" cy="5618162"/>
          </a:xfrm>
          <a:prstGeom prst="frame">
            <a:avLst>
              <a:gd name="adj1" fmla="val 2476"/>
            </a:avLst>
          </a:prstGeom>
          <a:blipFill dpi="0" rotWithShape="1">
            <a:blip r:embed="rId3">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20490" name="Picture 2" descr="C:\Users\JClaude\Desktop\SMYLET 2\GIFFFSSS\Les adieux.gif"/>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3276600" y="3390900"/>
            <a:ext cx="3087688" cy="259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nodePh="1">
                                  <p:stCondLst>
                                    <p:cond delay="0"/>
                                  </p:stCondLst>
                                  <p:endCondLst>
                                    <p:cond evt="begin" delay="0">
                                      <p:tn val="5"/>
                                    </p:cond>
                                  </p:endCondLst>
                                  <p:iterate type="wd">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250" autoRev="1" fill="hold">
                                          <p:stCondLst>
                                            <p:cond delay="0"/>
                                          </p:stCondLst>
                                        </p:cTn>
                                        <p:tgtEl>
                                          <p:spTgt spid="2"/>
                                        </p:tgtEl>
                                        <p:attrNameLst>
                                          <p:attrName>ppt_w</p:attrName>
                                        </p:attrNameLst>
                                      </p:cBhvr>
                                    </p:anim>
                                    <p:anim by="(#ppt_w*0.50)" calcmode="lin" valueType="num">
                                      <p:cBhvr>
                                        <p:cTn id="8" dur="250" decel="50000" autoRev="1" fill="hold">
                                          <p:stCondLst>
                                            <p:cond delay="0"/>
                                          </p:stCondLst>
                                        </p:cTn>
                                        <p:tgtEl>
                                          <p:spTgt spid="2"/>
                                        </p:tgtEl>
                                        <p:attrNameLst>
                                          <p:attrName>ppt_x</p:attrName>
                                        </p:attrNameLst>
                                      </p:cBhvr>
                                    </p:anim>
                                    <p:anim from="(-#ppt_h/2)" to="(#ppt_y)" calcmode="lin" valueType="num">
                                      <p:cBhvr>
                                        <p:cTn id="9" dur="500" fill="hold">
                                          <p:stCondLst>
                                            <p:cond delay="0"/>
                                          </p:stCondLst>
                                        </p:cTn>
                                        <p:tgtEl>
                                          <p:spTgt spid="2"/>
                                        </p:tgtEl>
                                        <p:attrNameLst>
                                          <p:attrName>ppt_y</p:attrName>
                                        </p:attrNameLst>
                                      </p:cBhvr>
                                    </p:anim>
                                    <p:animRot by="21600000">
                                      <p:cBhvr>
                                        <p:cTn id="10" dur="500" fill="hold">
                                          <p:stCondLst>
                                            <p:cond delay="0"/>
                                          </p:stCondLst>
                                        </p:cTn>
                                        <p:tgtEl>
                                          <p:spTgt spid="2"/>
                                        </p:tgtEl>
                                        <p:attrNameLst>
                                          <p:attrName>r</p:attrName>
                                        </p:attrNameLst>
                                      </p:cBhvr>
                                    </p:animRot>
                                  </p:childTnLst>
                                </p:cTn>
                              </p:par>
                              <p:par>
                                <p:cTn id="11" presetID="21" presetClass="entr" presetSubtype="8" fill="hold" nodeType="withEffect">
                                  <p:stCondLst>
                                    <p:cond delay="0"/>
                                  </p:stCondLst>
                                  <p:iterate type="lt">
                                    <p:tmPct val="50000"/>
                                  </p:iterate>
                                  <p:childTnLst>
                                    <p:set>
                                      <p:cBhvr>
                                        <p:cTn id="12" dur="1" fill="hold">
                                          <p:stCondLst>
                                            <p:cond delay="0"/>
                                          </p:stCondLst>
                                        </p:cTn>
                                        <p:tgtEl>
                                          <p:spTgt spid="4"/>
                                        </p:tgtEl>
                                        <p:attrNameLst>
                                          <p:attrName>style.visibility</p:attrName>
                                        </p:attrNameLst>
                                      </p:cBhvr>
                                      <p:to>
                                        <p:strVal val="visible"/>
                                      </p:to>
                                    </p:set>
                                    <p:animEffect transition="in" filter="wheel(8)">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עיצוב ברירת מחדל">
  <a:themeElements>
    <a:clrScheme name="עיצוב ברירת מחדל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fontScheme name="עיצוב ברירת מחדל">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he-IL" altLang="fr-FR"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he-IL" altLang="fr-FR"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עיצוב ברירת מחדל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עיצוב ברירת מחדל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עיצוב ברירת מחדל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עיצוב ברירת מחדל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עיצוב ברירת מחדל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עיצוב ברירת מחדל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עיצוב ברירת מחדל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עיצוב ברירת מחדל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עיצוב ברירת מחדל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עיצוב ברירת מחדל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עיצוב ברירת מחדל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עיצוב ברירת מחדל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349</Words>
  <Application>Microsoft Office PowerPoint</Application>
  <PresentationFormat>Affichage à l'écran (4:3)</PresentationFormat>
  <Paragraphs>25</Paragraphs>
  <Slides>19</Slides>
  <Notes>0</Notes>
  <HiddenSlides>0</HiddenSlides>
  <MMClips>2</MMClips>
  <ScaleCrop>false</ScaleCrop>
  <HeadingPairs>
    <vt:vector size="4" baseType="variant">
      <vt:variant>
        <vt:lpstr>Thème</vt:lpstr>
      </vt:variant>
      <vt:variant>
        <vt:i4>1</vt:i4>
      </vt:variant>
      <vt:variant>
        <vt:lpstr>Titres des diapositives</vt:lpstr>
      </vt:variant>
      <vt:variant>
        <vt:i4>19</vt:i4>
      </vt:variant>
    </vt:vector>
  </HeadingPairs>
  <TitlesOfParts>
    <vt:vector size="20" baseType="lpstr">
      <vt:lpstr>עיצוב ברירת מחדל</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326</cp:revision>
  <dcterms:created xsi:type="dcterms:W3CDTF">2010-01-05T05:14:01Z</dcterms:created>
  <dcterms:modified xsi:type="dcterms:W3CDTF">2024-03-15T11:48:09Z</dcterms:modified>
</cp:coreProperties>
</file>