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6" r:id="rId2"/>
    <p:sldId id="337" r:id="rId3"/>
    <p:sldId id="33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/9j25tFwyMs4qZ4b4QpIA==" hashData="46Y2En2soiYVP21WLEQntVEuKu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E63700"/>
    <a:srgbClr val="1111FF"/>
    <a:srgbClr val="00007A"/>
    <a:srgbClr val="4B4BFF"/>
    <a:srgbClr val="160AAE"/>
    <a:srgbClr val="000A8E"/>
    <a:srgbClr val="0027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680" autoAdjust="0"/>
    <p:restoredTop sz="94660"/>
  </p:normalViewPr>
  <p:slideViewPr>
    <p:cSldViewPr>
      <p:cViewPr>
        <p:scale>
          <a:sx n="80" d="100"/>
          <a:sy n="80" d="100"/>
        </p:scale>
        <p:origin x="-1301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D8665E4-1393-48D8-86FB-FA26C4939CD4}" type="datetimeFigureOut">
              <a:rPr lang="fr-FR"/>
              <a:pPr>
                <a:defRPr/>
              </a:pPr>
              <a:t>15/03/2024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AF5DEE0-2A72-4903-A8A6-5075D9617BD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37178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C04078D-2D48-42D0-87B3-C84ACC9F88C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554119B-79DA-4020-BD40-36FE76CADCC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5DFDD76-AB05-447D-9053-B891A0B4AC2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F42A9-A1DB-4439-BCB6-A09D516653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089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62BFE8-793F-4D4D-8331-3565C158B9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021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7DC9CA-5AF3-4809-9C53-4D92F5E919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8556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57154A-0A93-4332-80CB-B3308078F4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31427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E1A602-9702-47E8-81C6-85B0D75DF7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4117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9277E-26FF-4E2A-AB5E-CC43AD9FA2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06766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CB98B-3201-4463-9F99-1F6F204A85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82745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6F6B5-15D0-4886-B06B-87C7D23F1D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7246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9338C4-C91B-4317-B7E2-927B0E2FE4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744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9EFE4-9758-435D-86A9-805B2C5172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1458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E12A9B-913B-4E52-A418-2A249466F7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589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78330">
              <a:schemeClr val="tx1"/>
            </a:gs>
            <a:gs pos="74000">
              <a:srgbClr val="FF0000"/>
            </a:gs>
            <a:gs pos="84000">
              <a:srgbClr val="CC66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C8F6262-1955-40C8-BD81-C62BE73FFE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gif"/><Relationship Id="rId3" Type="http://schemas.openxmlformats.org/officeDocument/2006/relationships/audio" Target="../media/audio3.wav"/><Relationship Id="rId7" Type="http://schemas.openxmlformats.org/officeDocument/2006/relationships/audio" Target="../media/audio7.wav"/><Relationship Id="rId12" Type="http://schemas.openxmlformats.org/officeDocument/2006/relationships/image" Target="../media/image3.gif"/><Relationship Id="rId17" Type="http://schemas.openxmlformats.org/officeDocument/2006/relationships/image" Target="../media/image8.gif"/><Relationship Id="rId2" Type="http://schemas.openxmlformats.org/officeDocument/2006/relationships/audio" Target="../media/audio2.wav"/><Relationship Id="rId16" Type="http://schemas.openxmlformats.org/officeDocument/2006/relationships/image" Target="../media/image7.jpg"/><Relationship Id="rId20" Type="http://schemas.openxmlformats.org/officeDocument/2006/relationships/image" Target="../media/image11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png"/><Relationship Id="rId5" Type="http://schemas.openxmlformats.org/officeDocument/2006/relationships/audio" Target="../media/audio5.wav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19" Type="http://schemas.openxmlformats.org/officeDocument/2006/relationships/image" Target="../media/image10.jpe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openxmlformats.org/officeDocument/2006/relationships/image" Target="../media/image27.gif"/><Relationship Id="rId26" Type="http://schemas.openxmlformats.org/officeDocument/2006/relationships/image" Target="../media/image33.jpeg"/><Relationship Id="rId39" Type="http://schemas.openxmlformats.org/officeDocument/2006/relationships/audio" Target="../media/audio1.wav"/><Relationship Id="rId21" Type="http://schemas.openxmlformats.org/officeDocument/2006/relationships/image" Target="../media/image30.gif"/><Relationship Id="rId34" Type="http://schemas.openxmlformats.org/officeDocument/2006/relationships/image" Target="../media/image37.jpeg"/><Relationship Id="rId42" Type="http://schemas.openxmlformats.org/officeDocument/2006/relationships/image" Target="../media/image41.jpeg"/><Relationship Id="rId47" Type="http://schemas.openxmlformats.org/officeDocument/2006/relationships/audio" Target="../media/audio19.wav"/><Relationship Id="rId50" Type="http://schemas.openxmlformats.org/officeDocument/2006/relationships/image" Target="../media/image45.jpeg"/><Relationship Id="rId55" Type="http://schemas.openxmlformats.org/officeDocument/2006/relationships/audio" Target="../media/audio23.wav"/><Relationship Id="rId63" Type="http://schemas.openxmlformats.org/officeDocument/2006/relationships/image" Target="../media/image52.gif"/><Relationship Id="rId68" Type="http://schemas.openxmlformats.org/officeDocument/2006/relationships/image" Target="../media/image56.png"/><Relationship Id="rId76" Type="http://schemas.openxmlformats.org/officeDocument/2006/relationships/image" Target="../media/image60.jpeg"/><Relationship Id="rId84" Type="http://schemas.openxmlformats.org/officeDocument/2006/relationships/image" Target="../media/image8.gif"/><Relationship Id="rId7" Type="http://schemas.openxmlformats.org/officeDocument/2006/relationships/image" Target="../media/image16.gif"/><Relationship Id="rId71" Type="http://schemas.openxmlformats.org/officeDocument/2006/relationships/audio" Target="../media/audio28.wav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png"/><Relationship Id="rId29" Type="http://schemas.openxmlformats.org/officeDocument/2006/relationships/audio" Target="../media/audio11.wav"/><Relationship Id="rId11" Type="http://schemas.openxmlformats.org/officeDocument/2006/relationships/image" Target="../media/image20.jpeg"/><Relationship Id="rId24" Type="http://schemas.openxmlformats.org/officeDocument/2006/relationships/image" Target="../media/image32.jpeg"/><Relationship Id="rId32" Type="http://schemas.openxmlformats.org/officeDocument/2006/relationships/image" Target="../media/image36.jpeg"/><Relationship Id="rId37" Type="http://schemas.openxmlformats.org/officeDocument/2006/relationships/audio" Target="../media/audio15.wav"/><Relationship Id="rId40" Type="http://schemas.openxmlformats.org/officeDocument/2006/relationships/image" Target="../media/image40.jpeg"/><Relationship Id="rId45" Type="http://schemas.openxmlformats.org/officeDocument/2006/relationships/audio" Target="../media/audio18.wav"/><Relationship Id="rId53" Type="http://schemas.openxmlformats.org/officeDocument/2006/relationships/audio" Target="../media/audio22.wav"/><Relationship Id="rId58" Type="http://schemas.openxmlformats.org/officeDocument/2006/relationships/image" Target="../media/image49.jpeg"/><Relationship Id="rId66" Type="http://schemas.openxmlformats.org/officeDocument/2006/relationships/image" Target="../media/image9.gif"/><Relationship Id="rId74" Type="http://schemas.openxmlformats.org/officeDocument/2006/relationships/image" Target="../media/image59.jpeg"/><Relationship Id="rId79" Type="http://schemas.openxmlformats.org/officeDocument/2006/relationships/image" Target="../media/image62.png"/><Relationship Id="rId87" Type="http://schemas.openxmlformats.org/officeDocument/2006/relationships/image" Target="../media/image68.png"/><Relationship Id="rId5" Type="http://schemas.openxmlformats.org/officeDocument/2006/relationships/image" Target="../media/image14.png"/><Relationship Id="rId61" Type="http://schemas.openxmlformats.org/officeDocument/2006/relationships/audio" Target="../media/audio26.wav"/><Relationship Id="rId82" Type="http://schemas.openxmlformats.org/officeDocument/2006/relationships/image" Target="../media/image65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3.png"/><Relationship Id="rId22" Type="http://schemas.openxmlformats.org/officeDocument/2006/relationships/image" Target="../media/image31.jpeg"/><Relationship Id="rId27" Type="http://schemas.openxmlformats.org/officeDocument/2006/relationships/audio" Target="../media/audio10.wav"/><Relationship Id="rId30" Type="http://schemas.openxmlformats.org/officeDocument/2006/relationships/image" Target="../media/image35.jpeg"/><Relationship Id="rId35" Type="http://schemas.openxmlformats.org/officeDocument/2006/relationships/audio" Target="../media/audio14.wav"/><Relationship Id="rId43" Type="http://schemas.openxmlformats.org/officeDocument/2006/relationships/audio" Target="../media/audio17.wav"/><Relationship Id="rId48" Type="http://schemas.openxmlformats.org/officeDocument/2006/relationships/image" Target="../media/image44.jpeg"/><Relationship Id="rId56" Type="http://schemas.openxmlformats.org/officeDocument/2006/relationships/image" Target="../media/image48.jpeg"/><Relationship Id="rId64" Type="http://schemas.openxmlformats.org/officeDocument/2006/relationships/image" Target="../media/image53.png"/><Relationship Id="rId69" Type="http://schemas.openxmlformats.org/officeDocument/2006/relationships/audio" Target="../media/audio27.wav"/><Relationship Id="rId77" Type="http://schemas.openxmlformats.org/officeDocument/2006/relationships/audio" Target="../media/audio31.wav"/><Relationship Id="rId8" Type="http://schemas.openxmlformats.org/officeDocument/2006/relationships/image" Target="../media/image17.gif"/><Relationship Id="rId51" Type="http://schemas.openxmlformats.org/officeDocument/2006/relationships/audio" Target="../media/audio21.wav"/><Relationship Id="rId72" Type="http://schemas.openxmlformats.org/officeDocument/2006/relationships/image" Target="../media/image58.jpeg"/><Relationship Id="rId80" Type="http://schemas.openxmlformats.org/officeDocument/2006/relationships/image" Target="../media/image63.png"/><Relationship Id="rId85" Type="http://schemas.openxmlformats.org/officeDocument/2006/relationships/image" Target="../media/image7.jp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9.jpeg"/><Relationship Id="rId46" Type="http://schemas.openxmlformats.org/officeDocument/2006/relationships/image" Target="../media/image43.jpeg"/><Relationship Id="rId59" Type="http://schemas.openxmlformats.org/officeDocument/2006/relationships/audio" Target="../media/audio25.wav"/><Relationship Id="rId67" Type="http://schemas.openxmlformats.org/officeDocument/2006/relationships/image" Target="../media/image55.png"/><Relationship Id="rId20" Type="http://schemas.openxmlformats.org/officeDocument/2006/relationships/image" Target="../media/image29.png"/><Relationship Id="rId41" Type="http://schemas.openxmlformats.org/officeDocument/2006/relationships/audio" Target="../media/audio16.wav"/><Relationship Id="rId54" Type="http://schemas.openxmlformats.org/officeDocument/2006/relationships/image" Target="../media/image47.jpeg"/><Relationship Id="rId62" Type="http://schemas.openxmlformats.org/officeDocument/2006/relationships/image" Target="../media/image51.jpeg"/><Relationship Id="rId70" Type="http://schemas.openxmlformats.org/officeDocument/2006/relationships/image" Target="../media/image57.jpeg"/><Relationship Id="rId75" Type="http://schemas.openxmlformats.org/officeDocument/2006/relationships/audio" Target="../media/audio30.wav"/><Relationship Id="rId83" Type="http://schemas.openxmlformats.org/officeDocument/2006/relationships/image" Target="../media/image6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openxmlformats.org/officeDocument/2006/relationships/image" Target="../media/image24.png"/><Relationship Id="rId23" Type="http://schemas.openxmlformats.org/officeDocument/2006/relationships/audio" Target="../media/audio8.wav"/><Relationship Id="rId28" Type="http://schemas.openxmlformats.org/officeDocument/2006/relationships/image" Target="../media/image34.jpeg"/><Relationship Id="rId36" Type="http://schemas.openxmlformats.org/officeDocument/2006/relationships/image" Target="../media/image38.jpeg"/><Relationship Id="rId49" Type="http://schemas.openxmlformats.org/officeDocument/2006/relationships/audio" Target="../media/audio20.wav"/><Relationship Id="rId57" Type="http://schemas.openxmlformats.org/officeDocument/2006/relationships/audio" Target="../media/audio24.wav"/><Relationship Id="rId10" Type="http://schemas.openxmlformats.org/officeDocument/2006/relationships/image" Target="../media/image19.png"/><Relationship Id="rId31" Type="http://schemas.openxmlformats.org/officeDocument/2006/relationships/audio" Target="../media/audio12.wav"/><Relationship Id="rId44" Type="http://schemas.openxmlformats.org/officeDocument/2006/relationships/image" Target="../media/image42.jpeg"/><Relationship Id="rId52" Type="http://schemas.openxmlformats.org/officeDocument/2006/relationships/image" Target="../media/image46.jpeg"/><Relationship Id="rId60" Type="http://schemas.openxmlformats.org/officeDocument/2006/relationships/image" Target="../media/image50.jpeg"/><Relationship Id="rId65" Type="http://schemas.openxmlformats.org/officeDocument/2006/relationships/image" Target="../media/image54.png"/><Relationship Id="rId73" Type="http://schemas.openxmlformats.org/officeDocument/2006/relationships/audio" Target="../media/audio29.wav"/><Relationship Id="rId78" Type="http://schemas.openxmlformats.org/officeDocument/2006/relationships/image" Target="../media/image61.jpeg"/><Relationship Id="rId81" Type="http://schemas.openxmlformats.org/officeDocument/2006/relationships/image" Target="../media/image64.png"/><Relationship Id="rId86" Type="http://schemas.openxmlformats.org/officeDocument/2006/relationships/image" Target="../media/image6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084. Jean Ferrat - Deux enfants au soleil.wav">
            <a:hlinkClick r:id="" action="ppaction://media"/>
          </p:cNvPr>
          <p:cNvPicPr>
            <a:picLocks noRot="1" noChangeAspect="1"/>
          </p:cNvPicPr>
          <p:nvPr>
            <a:wavAudioFile r:embed="rId1" name="084. Jean Ferrat - Deux enfants au soleil.wav"/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9" name="19. 1558.wav">
            <a:hlinkClick r:id="" action="ppaction://media"/>
          </p:cNvPr>
          <p:cNvPicPr>
            <a:picLocks noRot="1" noChangeAspect="1"/>
          </p:cNvPicPr>
          <p:nvPr>
            <a:wavAudioFile r:embed="rId2" name="19. Guy Beart - L'eau viv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8. 1574.wav">
            <a:hlinkClick r:id="" action="ppaction://media"/>
          </p:cNvPr>
          <p:cNvPicPr>
            <a:picLocks noRot="1" noChangeAspect="1"/>
          </p:cNvPicPr>
          <p:nvPr>
            <a:wavAudioFile r:embed="rId3" name="08. Yves Montand - Le jazz et la java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5" descr="C:\Users\JCL\Desktop\anim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313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9. 1574.wav">
            <a:hlinkClick r:id="" action="ppaction://media"/>
          </p:cNvPr>
          <p:cNvPicPr>
            <a:picLocks noRot="1" noChangeAspect="1"/>
          </p:cNvPicPr>
          <p:nvPr>
            <a:wavAudioFile r:embed="rId4" name="09. On N'est Pas Là Pour Se Faire Engueuler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1574.wav">
            <a:hlinkClick r:id="" action="ppaction://media"/>
          </p:cNvPr>
          <p:cNvPicPr>
            <a:picLocks noRot="1" noChangeAspect="1"/>
          </p:cNvPicPr>
          <p:nvPr>
            <a:wavAudioFile r:embed="rId5" name="13 Haddaway- What Is Lov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574.wav">
            <a:hlinkClick r:id="" action="ppaction://media"/>
          </p:cNvPr>
          <p:cNvPicPr>
            <a:picLocks noRot="1" noChangeAspect="1"/>
          </p:cNvPicPr>
          <p:nvPr>
            <a:wavAudioFile r:embed="rId6" name="3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574.wav">
            <a:hlinkClick r:id="" action="ppaction://media"/>
          </p:cNvPr>
          <p:cNvPicPr>
            <a:picLocks noRot="1" noChangeAspect="1"/>
          </p:cNvPicPr>
          <p:nvPr>
            <a:wavAudioFile r:embed="rId7" name="03. F.B.I.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9" name="Image 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25" y="594995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rgbClr val="CC6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5" descr="C:\Users\JCL\Desktop\Image1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849438"/>
            <a:ext cx="3119437" cy="313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6" descr="C:\Users\JCL\Desktop\cd4.gif"/>
          <p:cNvPicPr>
            <a:picLocks noChangeAspect="1" noChangeArrowheads="1" noCrop="1"/>
          </p:cNvPicPr>
          <p:nvPr/>
        </p:nvPicPr>
        <p:blipFill>
          <a:blip r:embed="rId20" cstate="print">
            <a:duotone>
              <a:prstClr val="black"/>
              <a:srgbClr val="CC6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226" y="543559"/>
            <a:ext cx="675323" cy="28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JCL\Desktop\ani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313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547813" y="1125538"/>
            <a:ext cx="6119812" cy="46069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560513" y="1271588"/>
            <a:ext cx="6118225" cy="4324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01. Henri </a:t>
            </a:r>
            <a:r>
              <a:rPr lang="fr-FR" sz="1100" b="1" dirty="0" err="1" smtClean="0">
                <a:solidFill>
                  <a:srgbClr val="FFC000"/>
                </a:solidFill>
              </a:rPr>
              <a:t>genes</a:t>
            </a:r>
            <a:r>
              <a:rPr lang="fr-FR" sz="1100" b="1" dirty="0" smtClean="0">
                <a:solidFill>
                  <a:srgbClr val="FFC000"/>
                </a:solidFill>
              </a:rPr>
              <a:t> - Le roi du twist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02. Jean-Claude Pascal - L'absent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03. Rina Ketty - Mama te </a:t>
            </a:r>
            <a:r>
              <a:rPr lang="fr-FR" sz="1100" b="1" dirty="0" err="1" smtClean="0">
                <a:solidFill>
                  <a:srgbClr val="FFC000"/>
                </a:solidFill>
              </a:rPr>
              <a:t>quiero</a:t>
            </a:r>
            <a:endParaRPr lang="fr-FR" sz="11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04. Mouloudji - La complainte de la butte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05. Pierre Perrin - Un clair de lune à Maubeuge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06. Brigitte Bardot - Sidonie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07. Dick Rivers - C'est pas sérieux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08. Juliette Gréco - Je prends les choses du bon côté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09. Jean Ferrat - Deux enfants au soleil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10. Georgette plana - Le dénicheur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11. Jacqueline Boyer - Tom </a:t>
            </a:r>
            <a:r>
              <a:rPr lang="fr-FR" sz="1100" b="1" dirty="0" err="1" smtClean="0">
                <a:solidFill>
                  <a:srgbClr val="FFC000"/>
                </a:solidFill>
              </a:rPr>
              <a:t>Pillibi</a:t>
            </a:r>
            <a:endParaRPr lang="fr-FR" sz="11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12. Francis </a:t>
            </a:r>
            <a:r>
              <a:rPr lang="fr-FR" sz="1100" b="1" dirty="0" err="1" smtClean="0">
                <a:solidFill>
                  <a:srgbClr val="FFC000"/>
                </a:solidFill>
              </a:rPr>
              <a:t>Lemarque</a:t>
            </a:r>
            <a:r>
              <a:rPr lang="fr-FR" sz="1100" b="1" dirty="0" smtClean="0">
                <a:solidFill>
                  <a:srgbClr val="FFC000"/>
                </a:solidFill>
              </a:rPr>
              <a:t> - Le petit cordonnier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13. </a:t>
            </a:r>
            <a:r>
              <a:rPr lang="fr-FR" sz="1100" b="1" dirty="0" err="1" smtClean="0">
                <a:solidFill>
                  <a:srgbClr val="FFC000"/>
                </a:solidFill>
              </a:rPr>
              <a:t>Soeur</a:t>
            </a:r>
            <a:r>
              <a:rPr lang="fr-FR" sz="1100" b="1" dirty="0" smtClean="0">
                <a:solidFill>
                  <a:srgbClr val="FFC000"/>
                </a:solidFill>
              </a:rPr>
              <a:t> Sourire - Dominique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14. </a:t>
            </a:r>
            <a:r>
              <a:rPr lang="fr-FR" sz="1100" b="1" dirty="0" err="1" smtClean="0">
                <a:solidFill>
                  <a:srgbClr val="FFC000"/>
                </a:solidFill>
              </a:rPr>
              <a:t>Danyel</a:t>
            </a:r>
            <a:r>
              <a:rPr lang="fr-FR" sz="1100" b="1" dirty="0" smtClean="0">
                <a:solidFill>
                  <a:srgbClr val="FFC000"/>
                </a:solidFill>
              </a:rPr>
              <a:t> </a:t>
            </a:r>
            <a:r>
              <a:rPr lang="fr-FR" sz="1100" b="1" dirty="0" err="1" smtClean="0">
                <a:solidFill>
                  <a:srgbClr val="FFC000"/>
                </a:solidFill>
              </a:rPr>
              <a:t>Gerard</a:t>
            </a:r>
            <a:r>
              <a:rPr lang="fr-FR" sz="1100" b="1" dirty="0" smtClean="0">
                <a:solidFill>
                  <a:srgbClr val="FFC000"/>
                </a:solidFill>
              </a:rPr>
              <a:t> - D'où reviens-tu Billie Boy ?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15. Simone Langlois - Ne me quitte pas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16. Patrice &amp; Mario - Etoile des neiges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17. </a:t>
            </a:r>
            <a:r>
              <a:rPr lang="fr-FR" sz="1100" b="1" dirty="0" err="1" smtClean="0">
                <a:solidFill>
                  <a:srgbClr val="FFC000"/>
                </a:solidFill>
              </a:rPr>
              <a:t>Rika</a:t>
            </a:r>
            <a:r>
              <a:rPr lang="fr-FR" sz="1100" b="1" dirty="0" smtClean="0">
                <a:solidFill>
                  <a:srgbClr val="FFC000"/>
                </a:solidFill>
              </a:rPr>
              <a:t> </a:t>
            </a:r>
            <a:r>
              <a:rPr lang="fr-FR" sz="1100" b="1" dirty="0" err="1" smtClean="0">
                <a:solidFill>
                  <a:srgbClr val="FFC000"/>
                </a:solidFill>
              </a:rPr>
              <a:t>Zarai</a:t>
            </a:r>
            <a:r>
              <a:rPr lang="fr-FR" sz="1100" b="1" dirty="0" smtClean="0">
                <a:solidFill>
                  <a:srgbClr val="FFC000"/>
                </a:solidFill>
              </a:rPr>
              <a:t> - </a:t>
            </a:r>
            <a:r>
              <a:rPr lang="fr-FR" sz="1100" b="1" dirty="0" err="1" smtClean="0">
                <a:solidFill>
                  <a:srgbClr val="FFC000"/>
                </a:solidFill>
              </a:rPr>
              <a:t>Paquerette</a:t>
            </a:r>
            <a:endParaRPr lang="fr-FR" sz="11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18. Léo Ferré - Est-ce ainsi que les hommes vivent ?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19. Pierre Perret - Ma gosse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20. Line Renaud - Pour toi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21. Charles Trenet - La romance de Paris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22. Philippe Clay - La gamberge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23. </a:t>
            </a:r>
            <a:r>
              <a:rPr lang="fr-FR" sz="1100" b="1" dirty="0" err="1" smtClean="0">
                <a:solidFill>
                  <a:srgbClr val="FFC000"/>
                </a:solidFill>
              </a:rPr>
              <a:t>Marjane</a:t>
            </a:r>
            <a:r>
              <a:rPr lang="fr-FR" sz="1100" b="1" dirty="0" smtClean="0">
                <a:solidFill>
                  <a:srgbClr val="FFC000"/>
                </a:solidFill>
              </a:rPr>
              <a:t> - Cerisier rose et pommier blanc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24. Fernandel - La chanson du cabanon</a:t>
            </a:r>
          </a:p>
          <a:p>
            <a:pPr algn="ctr" eaLnBrk="1" hangingPunct="1"/>
            <a:r>
              <a:rPr lang="fr-FR" sz="1100" b="1" dirty="0" smtClean="0">
                <a:solidFill>
                  <a:srgbClr val="FFC000"/>
                </a:solidFill>
              </a:rPr>
              <a:t>25. Sophie </a:t>
            </a:r>
            <a:r>
              <a:rPr lang="fr-FR" sz="1100" b="1" dirty="0" err="1" smtClean="0">
                <a:solidFill>
                  <a:srgbClr val="FFC000"/>
                </a:solidFill>
              </a:rPr>
              <a:t>Darel</a:t>
            </a:r>
            <a:r>
              <a:rPr lang="fr-FR" sz="1100" b="1" dirty="0" smtClean="0">
                <a:solidFill>
                  <a:srgbClr val="FFC000"/>
                </a:solidFill>
              </a:rPr>
              <a:t> - Le ballon bleu</a:t>
            </a:r>
            <a:endParaRPr lang="fr-FR" sz="11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9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4420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64166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46942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517650"/>
            <a:ext cx="838200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1970088"/>
            <a:ext cx="3905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76. Henri genes - Le roi du twist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77. Jean-Claude Pascal - L'absent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78. Rina Ketty - Mama te quiero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79. Mouloudji - La complainte de la butt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80. Pierre Perrin - Un clair de lune à Maubeug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81. Brigitte Bardot - Sidoni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82. Dick Rivers - C'est pas sérieux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3. Juliette Gréco - Je prends les choses du bon côté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84. Jean Ferrat - Deux enfants au soleil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085. Georgette plana - Le dénicheur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086. Jacqueline Boyer - Tom Pillibi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087. Francis Lemarque - Le petit cordonnier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088. Soeur Sourire - Dominiqu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089. Danyel Gerard - D'où reviens-tu Billie Boy _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090. Simone Langlois - Ne me quitte pas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091. Patrice &amp; Mario - Etoile des neiges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092. Rika Zarai - Paquerette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093. Léo Ferré - Est-ce ainsi que les hommes vivent _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094. Pierre Perret - Ma gosse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095. Line Renaud - Pour toi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69" name="096. Charles Trenet - La romance de Paris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1" name="097. Philippe Clay - La gamberge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3" name="098. Marjane - Cerisier rose et pommier blanc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75" name="099. Fernandel - La chanson du cabanon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77" name="100. Sophie Darel - Le ballon bleu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JClaude\Desktop\fago3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5414963"/>
            <a:ext cx="69469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24363" y="5927725"/>
            <a:ext cx="35560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92575" y="6192838"/>
            <a:ext cx="995363" cy="447675"/>
          </a:xfrm>
          <a:prstGeom prst="frame">
            <a:avLst>
              <a:gd name="adj1" fmla="val 11262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4" name="Image 2"/>
          <p:cNvPicPr>
            <a:picLocks noChangeAspect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238" y="6280150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15" descr="C:\Users\JCL\Desktop\Image1.jpg"/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8" y="1631950"/>
            <a:ext cx="128270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538288"/>
            <a:ext cx="1517650" cy="1484312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7" name="Picture 4" descr="C:\Documents and Settings\colette\Mes documents\DOCUMENTS\Gifs_animés\noel\chats\i294757104_38821_6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38" y="5715000"/>
            <a:ext cx="746125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200" y="5532438"/>
            <a:ext cx="755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210</Words>
  <Application>Microsoft Office PowerPoint</Application>
  <PresentationFormat>Affichage à l'écran (4:3)</PresentationFormat>
  <Paragraphs>28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2024-03-15T08:22:13Z</dcterms:modified>
</cp:coreProperties>
</file>