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6" r:id="rId2"/>
    <p:sldId id="337" r:id="rId3"/>
    <p:sldId id="33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YUq++6sB28qBmj5OX0Oig==" hashData="OHKtbRacQO+1idXvyYRILvnpzN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E63700"/>
    <a:srgbClr val="1111FF"/>
    <a:srgbClr val="00007A"/>
    <a:srgbClr val="4B4BFF"/>
    <a:srgbClr val="160AAE"/>
    <a:srgbClr val="000A8E"/>
    <a:srgbClr val="0027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1019" autoAdjust="0"/>
    <p:restoredTop sz="94660"/>
  </p:normalViewPr>
  <p:slideViewPr>
    <p:cSldViewPr>
      <p:cViewPr>
        <p:scale>
          <a:sx n="62" d="100"/>
          <a:sy n="62" d="100"/>
        </p:scale>
        <p:origin x="-1968" y="-6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C82023A-2BF6-48BA-8257-E73771A4E5C5}" type="datetimeFigureOut">
              <a:rPr lang="fr-FR"/>
              <a:pPr>
                <a:defRPr/>
              </a:pPr>
              <a:t>15/03/2024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0DDCB7D-EE2C-4F30-B4DC-7CBDA08A49F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59189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63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09D2BE5-9D4B-4303-BE40-51CA23F31EE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74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F5D4619-5EFC-4877-9658-58317712D8E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84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E4FB915-B406-4FFB-9CF6-A1A6B90A01E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06FE77-0225-47C6-BCF0-B55E81C599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61488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AEA651-2E69-4D4A-ADB7-A2A31C1B924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85930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8B4590-5915-4400-B06B-199ACFD5193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28562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36127A-AB87-4E86-9390-56685942EE2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72809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DDDBE9-F4A3-485A-935F-672C78ACECE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60725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FA957A-6B73-4261-B2E8-32922EB75F6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5539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BF8EBB-9391-445A-9315-70C87B1D0FF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07916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181419-82E8-48A2-905A-F2F765797EB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04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DA45EE-1834-40EC-A733-F325145D254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18284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5578BD-8B81-4449-8ED4-CD4B765E8A0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12494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CAACF6-5BBD-490E-8755-FA32BC7B682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197313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00">
              <a:schemeClr val="accent4">
                <a:lumMod val="10000"/>
              </a:schemeClr>
            </a:gs>
            <a:gs pos="78330">
              <a:schemeClr val="tx1"/>
            </a:gs>
            <a:gs pos="74000">
              <a:srgbClr val="FF0000"/>
            </a:gs>
            <a:gs pos="84000">
              <a:srgbClr val="CC6600"/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0487364-7658-4492-9DCC-3A63D776C00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13" Type="http://schemas.openxmlformats.org/officeDocument/2006/relationships/image" Target="../media/image5.png"/><Relationship Id="rId18" Type="http://schemas.openxmlformats.org/officeDocument/2006/relationships/image" Target="../media/image10.gif"/><Relationship Id="rId3" Type="http://schemas.openxmlformats.org/officeDocument/2006/relationships/audio" Target="../media/audio3.wav"/><Relationship Id="rId7" Type="http://schemas.openxmlformats.org/officeDocument/2006/relationships/slideLayout" Target="../slideLayouts/slideLayout1.xml"/><Relationship Id="rId12" Type="http://schemas.openxmlformats.org/officeDocument/2006/relationships/image" Target="../media/image4.png"/><Relationship Id="rId17" Type="http://schemas.openxmlformats.org/officeDocument/2006/relationships/image" Target="../media/image9.jpeg"/><Relationship Id="rId2" Type="http://schemas.openxmlformats.org/officeDocument/2006/relationships/audio" Target="../media/audio2.wav"/><Relationship Id="rId16" Type="http://schemas.openxmlformats.org/officeDocument/2006/relationships/image" Target="../media/image8.gif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3.png"/><Relationship Id="rId5" Type="http://schemas.openxmlformats.org/officeDocument/2006/relationships/audio" Target="../media/audio5.wav"/><Relationship Id="rId15" Type="http://schemas.openxmlformats.org/officeDocument/2006/relationships/image" Target="../media/image7.gif"/><Relationship Id="rId10" Type="http://schemas.openxmlformats.org/officeDocument/2006/relationships/image" Target="../media/image2.gif"/><Relationship Id="rId4" Type="http://schemas.openxmlformats.org/officeDocument/2006/relationships/audio" Target="../media/audio4.wav"/><Relationship Id="rId9" Type="http://schemas.openxmlformats.org/officeDocument/2006/relationships/image" Target="../media/image1.png"/><Relationship Id="rId14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png"/><Relationship Id="rId18" Type="http://schemas.openxmlformats.org/officeDocument/2006/relationships/image" Target="../media/image26.gif"/><Relationship Id="rId26" Type="http://schemas.openxmlformats.org/officeDocument/2006/relationships/image" Target="../media/image32.jpeg"/><Relationship Id="rId39" Type="http://schemas.openxmlformats.org/officeDocument/2006/relationships/audio" Target="../media/audio15.wav"/><Relationship Id="rId21" Type="http://schemas.openxmlformats.org/officeDocument/2006/relationships/image" Target="../media/image29.gif"/><Relationship Id="rId34" Type="http://schemas.openxmlformats.org/officeDocument/2006/relationships/image" Target="../media/image36.jpeg"/><Relationship Id="rId42" Type="http://schemas.openxmlformats.org/officeDocument/2006/relationships/image" Target="../media/image40.jpeg"/><Relationship Id="rId47" Type="http://schemas.openxmlformats.org/officeDocument/2006/relationships/audio" Target="../media/audio19.wav"/><Relationship Id="rId50" Type="http://schemas.openxmlformats.org/officeDocument/2006/relationships/image" Target="../media/image44.jpeg"/><Relationship Id="rId55" Type="http://schemas.openxmlformats.org/officeDocument/2006/relationships/audio" Target="../media/audio23.wav"/><Relationship Id="rId63" Type="http://schemas.openxmlformats.org/officeDocument/2006/relationships/image" Target="../media/image51.gif"/><Relationship Id="rId68" Type="http://schemas.openxmlformats.org/officeDocument/2006/relationships/image" Target="../media/image55.png"/><Relationship Id="rId76" Type="http://schemas.openxmlformats.org/officeDocument/2006/relationships/image" Target="../media/image59.jpeg"/><Relationship Id="rId84" Type="http://schemas.openxmlformats.org/officeDocument/2006/relationships/image" Target="../media/image7.gif"/><Relationship Id="rId7" Type="http://schemas.openxmlformats.org/officeDocument/2006/relationships/image" Target="../media/image15.gif"/><Relationship Id="rId71" Type="http://schemas.openxmlformats.org/officeDocument/2006/relationships/audio" Target="../media/audio27.wav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4.png"/><Relationship Id="rId29" Type="http://schemas.openxmlformats.org/officeDocument/2006/relationships/audio" Target="../media/audio10.wav"/><Relationship Id="rId11" Type="http://schemas.openxmlformats.org/officeDocument/2006/relationships/image" Target="../media/image19.jpeg"/><Relationship Id="rId24" Type="http://schemas.openxmlformats.org/officeDocument/2006/relationships/image" Target="../media/image31.jpeg"/><Relationship Id="rId32" Type="http://schemas.openxmlformats.org/officeDocument/2006/relationships/image" Target="../media/image35.jpeg"/><Relationship Id="rId37" Type="http://schemas.openxmlformats.org/officeDocument/2006/relationships/audio" Target="../media/audio14.wav"/><Relationship Id="rId40" Type="http://schemas.openxmlformats.org/officeDocument/2006/relationships/image" Target="../media/image39.jpeg"/><Relationship Id="rId45" Type="http://schemas.openxmlformats.org/officeDocument/2006/relationships/audio" Target="../media/audio18.wav"/><Relationship Id="rId53" Type="http://schemas.openxmlformats.org/officeDocument/2006/relationships/audio" Target="../media/audio22.wav"/><Relationship Id="rId58" Type="http://schemas.openxmlformats.org/officeDocument/2006/relationships/image" Target="../media/image48.jpeg"/><Relationship Id="rId66" Type="http://schemas.openxmlformats.org/officeDocument/2006/relationships/image" Target="../media/image8.gif"/><Relationship Id="rId74" Type="http://schemas.openxmlformats.org/officeDocument/2006/relationships/image" Target="../media/image58.jpeg"/><Relationship Id="rId79" Type="http://schemas.openxmlformats.org/officeDocument/2006/relationships/image" Target="../media/image61.png"/><Relationship Id="rId87" Type="http://schemas.openxmlformats.org/officeDocument/2006/relationships/image" Target="../media/image67.png"/><Relationship Id="rId5" Type="http://schemas.openxmlformats.org/officeDocument/2006/relationships/image" Target="../media/image13.png"/><Relationship Id="rId61" Type="http://schemas.openxmlformats.org/officeDocument/2006/relationships/audio" Target="../media/audio25.wav"/><Relationship Id="rId82" Type="http://schemas.openxmlformats.org/officeDocument/2006/relationships/image" Target="../media/image64.png"/><Relationship Id="rId19" Type="http://schemas.openxmlformats.org/officeDocument/2006/relationships/image" Target="../media/image27.png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2.png"/><Relationship Id="rId22" Type="http://schemas.openxmlformats.org/officeDocument/2006/relationships/image" Target="../media/image30.jpeg"/><Relationship Id="rId27" Type="http://schemas.openxmlformats.org/officeDocument/2006/relationships/audio" Target="../media/audio9.wav"/><Relationship Id="rId30" Type="http://schemas.openxmlformats.org/officeDocument/2006/relationships/image" Target="../media/image34.jpeg"/><Relationship Id="rId35" Type="http://schemas.openxmlformats.org/officeDocument/2006/relationships/audio" Target="../media/audio13.wav"/><Relationship Id="rId43" Type="http://schemas.openxmlformats.org/officeDocument/2006/relationships/audio" Target="../media/audio17.wav"/><Relationship Id="rId48" Type="http://schemas.openxmlformats.org/officeDocument/2006/relationships/image" Target="../media/image43.jpeg"/><Relationship Id="rId56" Type="http://schemas.openxmlformats.org/officeDocument/2006/relationships/image" Target="../media/image47.jpeg"/><Relationship Id="rId64" Type="http://schemas.openxmlformats.org/officeDocument/2006/relationships/image" Target="../media/image52.png"/><Relationship Id="rId69" Type="http://schemas.openxmlformats.org/officeDocument/2006/relationships/audio" Target="../media/audio26.wav"/><Relationship Id="rId77" Type="http://schemas.openxmlformats.org/officeDocument/2006/relationships/audio" Target="../media/audio30.wav"/><Relationship Id="rId8" Type="http://schemas.openxmlformats.org/officeDocument/2006/relationships/image" Target="../media/image16.gif"/><Relationship Id="rId51" Type="http://schemas.openxmlformats.org/officeDocument/2006/relationships/audio" Target="../media/audio21.wav"/><Relationship Id="rId72" Type="http://schemas.openxmlformats.org/officeDocument/2006/relationships/image" Target="../media/image57.jpeg"/><Relationship Id="rId80" Type="http://schemas.openxmlformats.org/officeDocument/2006/relationships/image" Target="../media/image62.png"/><Relationship Id="rId85" Type="http://schemas.openxmlformats.org/officeDocument/2006/relationships/image" Target="../media/image6.jpg"/><Relationship Id="rId3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5" Type="http://schemas.openxmlformats.org/officeDocument/2006/relationships/audio" Target="../media/audio8.wav"/><Relationship Id="rId33" Type="http://schemas.openxmlformats.org/officeDocument/2006/relationships/audio" Target="../media/audio12.wav"/><Relationship Id="rId38" Type="http://schemas.openxmlformats.org/officeDocument/2006/relationships/image" Target="../media/image38.jpeg"/><Relationship Id="rId46" Type="http://schemas.openxmlformats.org/officeDocument/2006/relationships/image" Target="../media/image42.jpeg"/><Relationship Id="rId59" Type="http://schemas.openxmlformats.org/officeDocument/2006/relationships/audio" Target="../media/audio1.wav"/><Relationship Id="rId67" Type="http://schemas.openxmlformats.org/officeDocument/2006/relationships/image" Target="../media/image54.png"/><Relationship Id="rId20" Type="http://schemas.openxmlformats.org/officeDocument/2006/relationships/image" Target="../media/image28.png"/><Relationship Id="rId41" Type="http://schemas.openxmlformats.org/officeDocument/2006/relationships/audio" Target="../media/audio16.wav"/><Relationship Id="rId54" Type="http://schemas.openxmlformats.org/officeDocument/2006/relationships/image" Target="../media/image46.jpeg"/><Relationship Id="rId62" Type="http://schemas.openxmlformats.org/officeDocument/2006/relationships/image" Target="../media/image50.jpeg"/><Relationship Id="rId70" Type="http://schemas.openxmlformats.org/officeDocument/2006/relationships/image" Target="../media/image56.jpeg"/><Relationship Id="rId75" Type="http://schemas.openxmlformats.org/officeDocument/2006/relationships/audio" Target="../media/audio29.wav"/><Relationship Id="rId83" Type="http://schemas.openxmlformats.org/officeDocument/2006/relationships/image" Target="../media/image6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openxmlformats.org/officeDocument/2006/relationships/image" Target="../media/image23.png"/><Relationship Id="rId23" Type="http://schemas.openxmlformats.org/officeDocument/2006/relationships/audio" Target="../media/audio7.wav"/><Relationship Id="rId28" Type="http://schemas.openxmlformats.org/officeDocument/2006/relationships/image" Target="../media/image33.jpeg"/><Relationship Id="rId36" Type="http://schemas.openxmlformats.org/officeDocument/2006/relationships/image" Target="../media/image37.jpeg"/><Relationship Id="rId49" Type="http://schemas.openxmlformats.org/officeDocument/2006/relationships/audio" Target="../media/audio20.wav"/><Relationship Id="rId57" Type="http://schemas.openxmlformats.org/officeDocument/2006/relationships/audio" Target="../media/audio24.wav"/><Relationship Id="rId10" Type="http://schemas.openxmlformats.org/officeDocument/2006/relationships/image" Target="../media/image18.png"/><Relationship Id="rId31" Type="http://schemas.openxmlformats.org/officeDocument/2006/relationships/audio" Target="../media/audio11.wav"/><Relationship Id="rId44" Type="http://schemas.openxmlformats.org/officeDocument/2006/relationships/image" Target="../media/image41.jpeg"/><Relationship Id="rId52" Type="http://schemas.openxmlformats.org/officeDocument/2006/relationships/image" Target="../media/image45.jpeg"/><Relationship Id="rId60" Type="http://schemas.openxmlformats.org/officeDocument/2006/relationships/image" Target="../media/image49.jpeg"/><Relationship Id="rId65" Type="http://schemas.openxmlformats.org/officeDocument/2006/relationships/image" Target="../media/image53.png"/><Relationship Id="rId73" Type="http://schemas.openxmlformats.org/officeDocument/2006/relationships/audio" Target="../media/audio28.wav"/><Relationship Id="rId78" Type="http://schemas.openxmlformats.org/officeDocument/2006/relationships/image" Target="../media/image60.jpeg"/><Relationship Id="rId81" Type="http://schemas.openxmlformats.org/officeDocument/2006/relationships/image" Target="../media/image63.png"/><Relationship Id="rId86" Type="http://schemas.openxmlformats.org/officeDocument/2006/relationships/image" Target="../media/image6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19. 1581.wav">
            <a:hlinkClick r:id="" action="ppaction://media"/>
          </p:cNvPr>
          <p:cNvPicPr>
            <a:picLocks noRot="1" noChangeAspect="1"/>
          </p:cNvPicPr>
          <p:nvPr>
            <a:wavAudioFile r:embed="rId1" name="19. Guy Beart - L'eau vive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8. 1581.wav">
            <a:hlinkClick r:id="" action="ppaction://media"/>
          </p:cNvPr>
          <p:cNvPicPr>
            <a:picLocks noRot="1" noChangeAspect="1"/>
          </p:cNvPicPr>
          <p:nvPr>
            <a:wavAudioFile r:embed="rId2" name="08. Yves Montand - Le jazz et la java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5" descr="C:\Users\JCL\Desktop\anim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313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9. 1581.wav">
            <a:hlinkClick r:id="" action="ppaction://media"/>
          </p:cNvPr>
          <p:cNvPicPr>
            <a:picLocks noRot="1" noChangeAspect="1"/>
          </p:cNvPicPr>
          <p:nvPr>
            <a:wavAudioFile r:embed="rId3" name="09. On N'est Pas Là Pour Se Faire Engueuler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3 H1581.wav">
            <a:hlinkClick r:id="" action="ppaction://media"/>
          </p:cNvPr>
          <p:cNvPicPr>
            <a:picLocks noRot="1" noChangeAspect="1"/>
          </p:cNvPicPr>
          <p:nvPr>
            <a:wavAudioFile r:embed="rId4" name="13 Haddaway- What Is Love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1597.wav">
            <a:hlinkClick r:id="" action="ppaction://media"/>
          </p:cNvPr>
          <p:cNvPicPr>
            <a:picLocks noRot="1" noChangeAspect="1"/>
          </p:cNvPicPr>
          <p:nvPr>
            <a:wavAudioFile r:embed="rId5" name="3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1597.wav">
            <a:hlinkClick r:id="" action="ppaction://media"/>
          </p:cNvPr>
          <p:cNvPicPr>
            <a:picLocks noRot="1" noChangeAspect="1"/>
          </p:cNvPicPr>
          <p:nvPr>
            <a:wavAudioFile r:embed="rId6" name="03. F.B.I.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9" name="Image 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25" y="594995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25538"/>
            <a:ext cx="6191250" cy="4606925"/>
          </a:xfrm>
          <a:prstGeom prst="frame">
            <a:avLst>
              <a:gd name="adj1" fmla="val 3068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7">
            <a:duotone>
              <a:prstClr val="black"/>
              <a:srgbClr val="CC66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40255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5" descr="C:\Users\JCL\Desktop\Image1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849438"/>
            <a:ext cx="3119437" cy="313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" descr="C:\Users\JCL\Desktop\cd3.gif"/>
          <p:cNvPicPr>
            <a:picLocks noChangeAspect="1" noChangeArrowheads="1" noCrop="1"/>
          </p:cNvPicPr>
          <p:nvPr/>
        </p:nvPicPr>
        <p:blipFill>
          <a:blip r:embed="rId18" cstate="print">
            <a:duotone>
              <a:prstClr val="black"/>
              <a:srgbClr val="CC66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353" y="518555"/>
            <a:ext cx="677069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C:\Users\JCL\Desktop\anim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313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547813" y="1125538"/>
            <a:ext cx="6119812" cy="460692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1560513" y="1271588"/>
            <a:ext cx="6118225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01. Georges Guétary - Mélodie pour un amour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02. Jacqueline François - Les comédiens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03. Sacha Distel - Madam Madam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04. Alain Barrière - Cathy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05. Frida Boccara - Cherbourg avait raison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06. Annie Cordy - Twist contre twist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07. John William - Si toi aussi tu m'abandonnes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08. Joséphine Baker - J'attendrai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09. Compagnons De La Chanson - Une étoile en plein jour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10. Lucien Jeunesse - Guitare et tambourin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11. Marie Laforêt - St-Tropez Blues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12. Eddy Mitchell - Le twist du canotier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13. Françoise Hardy - Le temps de l'amour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14. Jacques Brel - Le moribond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15. Gloria Lasso - Et maintenant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16. Nancy Holloway - Fich' le camp Jack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17. Henri Salvador - Le lion est mort ce soir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18. Yvette Giraud - L'aventure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19. Guy Beart - L'eau vive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20. Jacqueline Danno - Les amants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21. Luis Mariano - Maria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22. Lucienne Delyle - Mon ange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23. Georges Moustaki - Un jupon d'Italie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24. Jean-Jacques Debout - Gosse de Paris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25. Patachou - Domino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9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9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9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9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2000" fill="hold"/>
                                        <p:tgtEl>
                                          <p:spTgt spid="9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" y="64420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763" y="6416675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44713"/>
            <a:ext cx="477837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6463"/>
            <a:ext cx="40798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763" y="4694238"/>
            <a:ext cx="901700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1517650"/>
            <a:ext cx="838200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" y="1970088"/>
            <a:ext cx="3905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3" name="01. Georges Guétary - Mélodie pour un amour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5" name="02. Jacqueline François - Les comédiens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27" name="03. Sacha Distel - Madam Madam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29" name="04. Alain Barrière - Cathy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1" name="05. Frida Boccara - Cherbourg avait raison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3" name="06. Annie Cordy - Twist contre twist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5" name="07. John William - Si toi aussi tu m'abandonnes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37" name="08. Joséphine Baker - J'attendrai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39" name="09. Compagnons De La Chanson - Une étoile en plein jour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1" name="10. Lucien Jeunesse - Guitare et tambourin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3" name="11. Marie Laforêt - St-Tropez Blues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5" name="12. Eddy Mitchell - Le twist du canotier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47" name="13. Françoise Hardy - Le temps de l'amour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49" name="14. Jacques Brel - Le moribond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1" name="15. Gloria Lasso - Et maintenant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3" name="16. Nancy Holloway - Fich' le camp Jack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5" name="17. Henri Salvador - Le lion est mort ce soir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57" name="18. Yvette Giraud - L'aventure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59" name="19. Guy Beart - L'eau vive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1" name="20. Jacqueline Danno - Les amants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69" name="21. Luis Mariano - Maria.wav"/>
            </a:hlinkClick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75" y="2898775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1" name="22. Lucienne Delyle - Mon ange.wav"/>
            </a:hlinkClick>
          </p:cNvPr>
          <p:cNvPicPr>
            <a:picLocks noChangeAspect="1" noChangeArrowheads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2898775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73" name="23. Georges Moustaki - Un jupon d'Italie.wav"/>
            </a:hlinkClick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3" descr="D:\NUMEROS JUKEBOX NOIR\24 (FILEminimizer).jpg">
            <a:hlinkClick r:id="" action="ppaction://noaction" highlightClick="1">
              <a:snd r:embed="rId75" name="24. Jean-Jacques Debout - Gosse de Paris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71" descr="D:\NUMEROS JUKEBOX NOIR\25 (FILEminimizer).jpg">
            <a:hlinkClick r:id="" action="ppaction://noaction" highlightClick="1">
              <a:snd r:embed="rId77" name="25. Patachou - Domino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38" y="2898775"/>
            <a:ext cx="358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2" descr="C:\Users\JClaude\Desktop\fago3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69" descr="C:\Users\Jclaude\Desktop\Image1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5414963"/>
            <a:ext cx="69469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424363" y="5927725"/>
            <a:ext cx="35560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Cadre 65"/>
          <p:cNvSpPr/>
          <p:nvPr/>
        </p:nvSpPr>
        <p:spPr>
          <a:xfrm>
            <a:off x="4092575" y="6192838"/>
            <a:ext cx="995363" cy="447675"/>
          </a:xfrm>
          <a:prstGeom prst="frame">
            <a:avLst>
              <a:gd name="adj1" fmla="val 11262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4" name="Image 2"/>
          <p:cNvPicPr>
            <a:picLocks noChangeAspect="1"/>
          </p:cNvPicPr>
          <p:nvPr/>
        </p:nvPicPr>
        <p:blipFill>
          <a:blip r:embed="rId8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6238" y="6280150"/>
            <a:ext cx="790575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15" descr="C:\Users\JCL\Desktop\Image1.jpg"/>
          <p:cNvPicPr>
            <a:picLocks noChangeAspect="1" noChangeArrowheads="1"/>
          </p:cNvPicPr>
          <p:nvPr/>
        </p:nvPicPr>
        <p:blipFill>
          <a:blip r:embed="rId8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788" y="1631950"/>
            <a:ext cx="1282700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538288"/>
            <a:ext cx="1517650" cy="1484312"/>
          </a:xfrm>
          <a:prstGeom prst="frame">
            <a:avLst>
              <a:gd name="adj1" fmla="val 6684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7" name="Picture 4" descr="C:\Documents and Settings\colette\Mes documents\DOCUMENTS\Gifs_animés\noel\chats\i294757104_38821_6.gif"/>
          <p:cNvPicPr>
            <a:picLocks noChangeAspect="1" noChangeArrowheads="1" noCrop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038" y="5715000"/>
            <a:ext cx="746125" cy="50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8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2200" y="5532438"/>
            <a:ext cx="75565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198</Words>
  <Application>Microsoft Office PowerPoint</Application>
  <PresentationFormat>Affichage à l'écran (4:3)</PresentationFormat>
  <Paragraphs>28</Paragraphs>
  <Slides>3</Slides>
  <Notes>3</Notes>
  <HiddenSlides>0</HiddenSlides>
  <MMClips>6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2024-03-15T08:21:06Z</dcterms:modified>
</cp:coreProperties>
</file>