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6" r:id="rId2"/>
    <p:sldId id="337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bXtTDLmK8oMWMpX8GuRHw==" hashData="ar/lnXwDeoGWAX/2Ko5O5aBV5F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63700"/>
    <a:srgbClr val="1111FF"/>
    <a:srgbClr val="00007A"/>
    <a:srgbClr val="4B4BFF"/>
    <a:srgbClr val="160AAE"/>
    <a:srgbClr val="000A8E"/>
    <a:srgbClr val="002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07" autoAdjust="0"/>
    <p:restoredTop sz="94660"/>
  </p:normalViewPr>
  <p:slideViewPr>
    <p:cSldViewPr>
      <p:cViewPr>
        <p:scale>
          <a:sx n="56" d="100"/>
          <a:sy n="56" d="100"/>
        </p:scale>
        <p:origin x="-1992" y="-7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692A34-906C-488F-A9A1-D2A25E49F211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568477-4EAD-4EF7-885F-FE9289F667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7920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469942-2798-4EE5-842A-A557EFEAB22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F112E4-F7A3-4E01-B14B-D826BB44360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C16151-BDCE-42A4-B386-EB238B24A8D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7C2E4-9F21-4F6B-BF5C-00EF1048BF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3846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F92B5-46C2-4454-A686-831AF7B636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6950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31184-791B-4003-B749-A05AD34FE5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586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60EFB-137D-49F2-BE81-8881150BA4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377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A9FB2-9364-4913-92E0-1BF7C725B5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3935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D2C0A-BE83-45CB-AB51-5F1EB32D39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3014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82F5B-A5EF-4878-ABB2-0CCF8A1631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4597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2342E-C806-4787-BF90-C34EE75128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090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490B5-1616-41CE-A903-45838C3D34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861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2D95A-5186-48EA-B9FD-3092E629AA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409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823F2-A442-46AB-8EA0-DA22DFEE78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690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8330">
              <a:schemeClr val="tx1"/>
            </a:gs>
            <a:gs pos="74000">
              <a:srgbClr val="FF0000"/>
            </a:gs>
            <a:gs pos="84000">
              <a:srgbClr val="CC66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A81492-401A-4318-B452-DB0793C459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gif"/><Relationship Id="rId26" Type="http://schemas.openxmlformats.org/officeDocument/2006/relationships/image" Target="../media/image32.jpeg"/><Relationship Id="rId39" Type="http://schemas.openxmlformats.org/officeDocument/2006/relationships/audio" Target="../media/audio13.wav"/><Relationship Id="rId21" Type="http://schemas.openxmlformats.org/officeDocument/2006/relationships/image" Target="../media/image29.gif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7.wav"/><Relationship Id="rId50" Type="http://schemas.openxmlformats.org/officeDocument/2006/relationships/image" Target="../media/image44.jpeg"/><Relationship Id="rId55" Type="http://schemas.openxmlformats.org/officeDocument/2006/relationships/audio" Target="../media/audio21.wav"/><Relationship Id="rId63" Type="http://schemas.openxmlformats.org/officeDocument/2006/relationships/image" Target="../media/image51.gif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7.gif"/><Relationship Id="rId7" Type="http://schemas.openxmlformats.org/officeDocument/2006/relationships/image" Target="../media/image15.gif"/><Relationship Id="rId71" Type="http://schemas.openxmlformats.org/officeDocument/2006/relationships/audio" Target="../media/audio26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audio" Target="../media/audio9.wav"/><Relationship Id="rId11" Type="http://schemas.openxmlformats.org/officeDocument/2006/relationships/image" Target="../media/image19.jpeg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audio" Target="../media/audio1.wav"/><Relationship Id="rId40" Type="http://schemas.openxmlformats.org/officeDocument/2006/relationships/image" Target="../media/image39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48.jpeg"/><Relationship Id="rId66" Type="http://schemas.openxmlformats.org/officeDocument/2006/relationships/image" Target="../media/image8.gif"/><Relationship Id="rId74" Type="http://schemas.openxmlformats.org/officeDocument/2006/relationships/image" Target="../media/image58.jpeg"/><Relationship Id="rId79" Type="http://schemas.openxmlformats.org/officeDocument/2006/relationships/image" Target="../media/image61.png"/><Relationship Id="rId87" Type="http://schemas.openxmlformats.org/officeDocument/2006/relationships/image" Target="../media/image67.png"/><Relationship Id="rId5" Type="http://schemas.openxmlformats.org/officeDocument/2006/relationships/image" Target="../media/image13.png"/><Relationship Id="rId61" Type="http://schemas.openxmlformats.org/officeDocument/2006/relationships/audio" Target="../media/audio24.wav"/><Relationship Id="rId82" Type="http://schemas.openxmlformats.org/officeDocument/2006/relationships/image" Target="../media/image64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image" Target="../media/image30.jpeg"/><Relationship Id="rId27" Type="http://schemas.openxmlformats.org/officeDocument/2006/relationships/audio" Target="../media/audio8.wav"/><Relationship Id="rId30" Type="http://schemas.openxmlformats.org/officeDocument/2006/relationships/image" Target="../media/image34.jpeg"/><Relationship Id="rId35" Type="http://schemas.openxmlformats.org/officeDocument/2006/relationships/audio" Target="../media/audio12.wav"/><Relationship Id="rId43" Type="http://schemas.openxmlformats.org/officeDocument/2006/relationships/audio" Target="../media/audio15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2.png"/><Relationship Id="rId69" Type="http://schemas.openxmlformats.org/officeDocument/2006/relationships/audio" Target="../media/audio25.wav"/><Relationship Id="rId77" Type="http://schemas.openxmlformats.org/officeDocument/2006/relationships/audio" Target="../media/audio29.wav"/><Relationship Id="rId8" Type="http://schemas.openxmlformats.org/officeDocument/2006/relationships/image" Target="../media/image16.gif"/><Relationship Id="rId51" Type="http://schemas.openxmlformats.org/officeDocument/2006/relationships/audio" Target="../media/audio19.wav"/><Relationship Id="rId72" Type="http://schemas.openxmlformats.org/officeDocument/2006/relationships/image" Target="../media/image57.jpeg"/><Relationship Id="rId80" Type="http://schemas.openxmlformats.org/officeDocument/2006/relationships/image" Target="../media/image62.png"/><Relationship Id="rId85" Type="http://schemas.openxmlformats.org/officeDocument/2006/relationships/image" Target="../media/image6.jp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23.wav"/><Relationship Id="rId67" Type="http://schemas.openxmlformats.org/officeDocument/2006/relationships/image" Target="../media/image54.png"/><Relationship Id="rId20" Type="http://schemas.openxmlformats.org/officeDocument/2006/relationships/image" Target="../media/image28.png"/><Relationship Id="rId41" Type="http://schemas.openxmlformats.org/officeDocument/2006/relationships/audio" Target="../media/audio14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6.jpeg"/><Relationship Id="rId75" Type="http://schemas.openxmlformats.org/officeDocument/2006/relationships/audio" Target="../media/audio28.wav"/><Relationship Id="rId83" Type="http://schemas.openxmlformats.org/officeDocument/2006/relationships/image" Target="../media/image6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audio" Target="../media/audio6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Relationship Id="rId10" Type="http://schemas.openxmlformats.org/officeDocument/2006/relationships/image" Target="../media/image18.png"/><Relationship Id="rId31" Type="http://schemas.openxmlformats.org/officeDocument/2006/relationships/audio" Target="../media/audio10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image" Target="../media/image53.png"/><Relationship Id="rId73" Type="http://schemas.openxmlformats.org/officeDocument/2006/relationships/audio" Target="../media/audio27.wav"/><Relationship Id="rId78" Type="http://schemas.openxmlformats.org/officeDocument/2006/relationships/image" Target="../media/image60.jpeg"/><Relationship Id="rId81" Type="http://schemas.openxmlformats.org/officeDocument/2006/relationships/image" Target="../media/image63.png"/><Relationship Id="rId86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8. 423.wav">
            <a:hlinkClick r:id="" action="ppaction://media"/>
          </p:cNvPr>
          <p:cNvPicPr>
            <a:picLocks noRot="1" noChangeAspect="1"/>
          </p:cNvPicPr>
          <p:nvPr>
            <a:wavAudioFile r:embed="rId1" name="08. Yves Montand - Le jazz et la java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C:\Users\JCL\Desktop\anim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438.wav">
            <a:hlinkClick r:id="" action="ppaction://media"/>
          </p:cNvPr>
          <p:cNvPicPr>
            <a:picLocks noRot="1" noChangeAspect="1"/>
          </p:cNvPicPr>
          <p:nvPr>
            <a:wavAudioFile r:embed="rId2" name="09. On N'est Pas Là Pour Se Faire Engueul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438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438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454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5" descr="C:\Users\JCL\Desktop\Image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49438"/>
            <a:ext cx="3119437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7" cstate="print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66742"/>
            <a:ext cx="698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25538"/>
            <a:ext cx="6119812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560513" y="1271588"/>
            <a:ext cx="61182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Charles Dumont - Une fille qui pleurait dans la rue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Gilbert Bécaud - Tête de bois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Colette Renard - Avec les anges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Danny Boy - Le twist de Schubert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Juliette Gréco - Accordéon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Dario Moreno - La marmite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Renée Lebas - La ballade irlandaise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Yves Montand - Le jazz et la java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Salvatore Adamo - En blue Jeans et blousons d'cuir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Caterina Valente - Mes jeunes années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Rocky Volcano - Mon amour disparu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François Deguelt - Fumée aux yeux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Danielle Darrieux - Garde moi la dernière danse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Maurice Chevalier - La marche de Ménilmontant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Orlando - Elle a des yeux d'ange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Petula Clark - Vilaine fille, mauvais garçon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Richard Anthony - J'irai pleurer sous la pluie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Édith Piaf - A quoi ça sert l'amour ?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Georges Brassens - Dans l'eau de la claire fontaine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Nicole Croisille - Pourquoi donc vouloir ?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Isabelle Aubret - Un premier amour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 Hugues Aufray - J'entends siffler le train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 Colette Dereal - Ne joue pas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24. Marcel Amont - Bleu blanc blond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25. Michèle Arnaud - La femme des uns sous le corps des autres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Charles Dumont - Une fille qui pleurait dans la ru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Gilbert Bécaud - Tête de boi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Colette Renard - Avec les ange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Danny Boy - Le twist de Schuber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Juliette Gréco - Accordéon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Dario Moreno - La marmit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Renée Lebas - La ballade irlandais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Yves Montand - Le jazz et la jav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Salvatore Adamo - En blue Jeans et blousons d'cuir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Caterina Valente - Mes jeunes année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Rocky Volcano - Mon amour disparu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François Deguelt - Fumée aux yeux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Danielle Darrieux - Garde moi la dernière dans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Maurice Chevalier - La marche de Ménilmontant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Orlando - Elle a des yeux d'ang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Petula Clark - Vilaine fille, mauvais garçon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Richard Anthony - J'irai pleurer sous la plui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Édith Piaf - A quoi ça sert l'amour _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Georges Brassens - Dans l'eau de la claire fontain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Nicole Croisille - Pourquoi donc vouloir _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Isabelle Aubret - Un premier amour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. Hugues Aufray - 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. Colette Dereal - Ne joue pas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 - Le permis de conduire (sketch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25. Michèle Arnaud - La femme des uns sous le corps des autres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4363" y="5927725"/>
            <a:ext cx="3556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92575" y="6192838"/>
            <a:ext cx="995363" cy="4476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Image 2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8" y="6280150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5" descr="C:\Users\JCL\Desktop\Image1.jp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31950"/>
            <a:ext cx="12827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5715000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</Words>
  <Application>Microsoft Office PowerPoint</Application>
  <PresentationFormat>Affichage à l'écran (4:3)</PresentationFormat>
  <Paragraphs>28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2024-03-15T08:19:56Z</dcterms:modified>
</cp:coreProperties>
</file>