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6" r:id="rId2"/>
    <p:sldId id="337" r:id="rId3"/>
    <p:sldId id="33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Emd54R5b9hivlB8cYTpeg==" hashData="D3zc8WO3HXt+OJFiHnGQSVmugh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E63700"/>
    <a:srgbClr val="1111FF"/>
    <a:srgbClr val="00007A"/>
    <a:srgbClr val="4B4BFF"/>
    <a:srgbClr val="160AAE"/>
    <a:srgbClr val="000A8E"/>
    <a:srgbClr val="0027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277" autoAdjust="0"/>
    <p:restoredTop sz="94660"/>
  </p:normalViewPr>
  <p:slideViewPr>
    <p:cSldViewPr>
      <p:cViewPr>
        <p:scale>
          <a:sx n="59" d="100"/>
          <a:sy n="59" d="100"/>
        </p:scale>
        <p:origin x="-1886" y="-71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3B9D1C5-FFD9-4B7F-AEDB-E19E90B43C7A}" type="datetimeFigureOut">
              <a:rPr lang="fr-FR"/>
              <a:pPr>
                <a:defRPr/>
              </a:pPr>
              <a:t>15/03/2024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59FA23E-F653-4293-A02C-8D457F65EF3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2567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5768EE4-A032-4123-90FE-66DCEB5C68E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655F54D-69FE-4E40-B764-DA93AE3038B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984EEFF-E16D-48FA-A9F1-351673A1124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AC06B3-2715-4E83-8DB2-EC94B60B86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385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F31B7-800A-45CE-866B-5FB30EF509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2605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C706A5-3431-41FF-AB09-E97FF8494B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8725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17127-396F-4F49-ADDF-75368B3C5D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8038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14AE65-9471-4041-AD76-7B5832C571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5595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7605B1-0732-4F43-9F93-9961FD1F6A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8564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2ECB2B-193B-4ED7-B741-4C7CAABBB4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4800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13A26-6CB2-4C83-8731-059AABB37A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2544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497DEC-A1D0-4995-84B0-A2CFE6B031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1571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2088B9-985E-49C6-AD99-969BC73731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9632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7C28A-CE55-4C8E-9FE3-89852ADC30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28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78330">
              <a:schemeClr val="tx1"/>
            </a:gs>
            <a:gs pos="74000">
              <a:srgbClr val="FF0000"/>
            </a:gs>
            <a:gs pos="84000">
              <a:srgbClr val="CC66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898F480-4EC5-4DFC-8A35-8550D60052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jp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6.gif"/><Relationship Id="rId26" Type="http://schemas.openxmlformats.org/officeDocument/2006/relationships/image" Target="../media/image32.jpeg"/><Relationship Id="rId39" Type="http://schemas.openxmlformats.org/officeDocument/2006/relationships/audio" Target="../media/audio13.wav"/><Relationship Id="rId21" Type="http://schemas.openxmlformats.org/officeDocument/2006/relationships/image" Target="../media/image29.gif"/><Relationship Id="rId34" Type="http://schemas.openxmlformats.org/officeDocument/2006/relationships/image" Target="../media/image36.jpeg"/><Relationship Id="rId42" Type="http://schemas.openxmlformats.org/officeDocument/2006/relationships/image" Target="../media/image40.jpeg"/><Relationship Id="rId47" Type="http://schemas.openxmlformats.org/officeDocument/2006/relationships/audio" Target="../media/audio17.wav"/><Relationship Id="rId50" Type="http://schemas.openxmlformats.org/officeDocument/2006/relationships/image" Target="../media/image44.jpeg"/><Relationship Id="rId55" Type="http://schemas.openxmlformats.org/officeDocument/2006/relationships/audio" Target="../media/audio21.wav"/><Relationship Id="rId63" Type="http://schemas.openxmlformats.org/officeDocument/2006/relationships/image" Target="../media/image51.gif"/><Relationship Id="rId68" Type="http://schemas.openxmlformats.org/officeDocument/2006/relationships/image" Target="../media/image55.png"/><Relationship Id="rId76" Type="http://schemas.openxmlformats.org/officeDocument/2006/relationships/image" Target="../media/image59.jpeg"/><Relationship Id="rId84" Type="http://schemas.openxmlformats.org/officeDocument/2006/relationships/image" Target="../media/image7.gif"/><Relationship Id="rId7" Type="http://schemas.openxmlformats.org/officeDocument/2006/relationships/image" Target="../media/image15.gif"/><Relationship Id="rId71" Type="http://schemas.openxmlformats.org/officeDocument/2006/relationships/audio" Target="../media/audio26.wav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9" Type="http://schemas.openxmlformats.org/officeDocument/2006/relationships/audio" Target="../media/audio9.wav"/><Relationship Id="rId11" Type="http://schemas.openxmlformats.org/officeDocument/2006/relationships/image" Target="../media/image19.jpeg"/><Relationship Id="rId24" Type="http://schemas.openxmlformats.org/officeDocument/2006/relationships/image" Target="../media/image31.jpeg"/><Relationship Id="rId32" Type="http://schemas.openxmlformats.org/officeDocument/2006/relationships/image" Target="../media/image35.jpeg"/><Relationship Id="rId37" Type="http://schemas.openxmlformats.org/officeDocument/2006/relationships/audio" Target="../media/audio12.wav"/><Relationship Id="rId40" Type="http://schemas.openxmlformats.org/officeDocument/2006/relationships/image" Target="../media/image39.jpeg"/><Relationship Id="rId45" Type="http://schemas.openxmlformats.org/officeDocument/2006/relationships/audio" Target="../media/audio16.wav"/><Relationship Id="rId53" Type="http://schemas.openxmlformats.org/officeDocument/2006/relationships/audio" Target="../media/audio20.wav"/><Relationship Id="rId58" Type="http://schemas.openxmlformats.org/officeDocument/2006/relationships/image" Target="../media/image48.jpeg"/><Relationship Id="rId66" Type="http://schemas.openxmlformats.org/officeDocument/2006/relationships/image" Target="../media/image8.gif"/><Relationship Id="rId74" Type="http://schemas.openxmlformats.org/officeDocument/2006/relationships/image" Target="../media/image58.jpeg"/><Relationship Id="rId79" Type="http://schemas.openxmlformats.org/officeDocument/2006/relationships/image" Target="../media/image61.png"/><Relationship Id="rId87" Type="http://schemas.openxmlformats.org/officeDocument/2006/relationships/image" Target="../media/image67.png"/><Relationship Id="rId5" Type="http://schemas.openxmlformats.org/officeDocument/2006/relationships/image" Target="../media/image13.png"/><Relationship Id="rId61" Type="http://schemas.openxmlformats.org/officeDocument/2006/relationships/audio" Target="../media/audio24.wav"/><Relationship Id="rId82" Type="http://schemas.openxmlformats.org/officeDocument/2006/relationships/image" Target="../media/image64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2.png"/><Relationship Id="rId22" Type="http://schemas.openxmlformats.org/officeDocument/2006/relationships/image" Target="../media/image30.jpeg"/><Relationship Id="rId27" Type="http://schemas.openxmlformats.org/officeDocument/2006/relationships/audio" Target="../media/audio8.wav"/><Relationship Id="rId30" Type="http://schemas.openxmlformats.org/officeDocument/2006/relationships/image" Target="../media/image34.jpeg"/><Relationship Id="rId35" Type="http://schemas.openxmlformats.org/officeDocument/2006/relationships/audio" Target="../media/audio11.wav"/><Relationship Id="rId43" Type="http://schemas.openxmlformats.org/officeDocument/2006/relationships/audio" Target="../media/audio15.wav"/><Relationship Id="rId48" Type="http://schemas.openxmlformats.org/officeDocument/2006/relationships/image" Target="../media/image43.jpeg"/><Relationship Id="rId56" Type="http://schemas.openxmlformats.org/officeDocument/2006/relationships/image" Target="../media/image47.jpeg"/><Relationship Id="rId64" Type="http://schemas.openxmlformats.org/officeDocument/2006/relationships/image" Target="../media/image52.png"/><Relationship Id="rId69" Type="http://schemas.openxmlformats.org/officeDocument/2006/relationships/audio" Target="../media/audio25.wav"/><Relationship Id="rId77" Type="http://schemas.openxmlformats.org/officeDocument/2006/relationships/audio" Target="../media/audio29.wav"/><Relationship Id="rId8" Type="http://schemas.openxmlformats.org/officeDocument/2006/relationships/image" Target="../media/image16.gif"/><Relationship Id="rId51" Type="http://schemas.openxmlformats.org/officeDocument/2006/relationships/audio" Target="../media/audio19.wav"/><Relationship Id="rId72" Type="http://schemas.openxmlformats.org/officeDocument/2006/relationships/image" Target="../media/image57.jpeg"/><Relationship Id="rId80" Type="http://schemas.openxmlformats.org/officeDocument/2006/relationships/image" Target="../media/image62.png"/><Relationship Id="rId85" Type="http://schemas.openxmlformats.org/officeDocument/2006/relationships/image" Target="../media/image6.jp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audio" Target="../media/audio7.wav"/><Relationship Id="rId33" Type="http://schemas.openxmlformats.org/officeDocument/2006/relationships/audio" Target="../media/audio10.wav"/><Relationship Id="rId38" Type="http://schemas.openxmlformats.org/officeDocument/2006/relationships/image" Target="../media/image38.jpeg"/><Relationship Id="rId46" Type="http://schemas.openxmlformats.org/officeDocument/2006/relationships/image" Target="../media/image42.jpeg"/><Relationship Id="rId59" Type="http://schemas.openxmlformats.org/officeDocument/2006/relationships/audio" Target="../media/audio23.wav"/><Relationship Id="rId67" Type="http://schemas.openxmlformats.org/officeDocument/2006/relationships/image" Target="../media/image54.png"/><Relationship Id="rId20" Type="http://schemas.openxmlformats.org/officeDocument/2006/relationships/image" Target="../media/image28.png"/><Relationship Id="rId41" Type="http://schemas.openxmlformats.org/officeDocument/2006/relationships/audio" Target="../media/audio14.wav"/><Relationship Id="rId54" Type="http://schemas.openxmlformats.org/officeDocument/2006/relationships/image" Target="../media/image46.jpeg"/><Relationship Id="rId62" Type="http://schemas.openxmlformats.org/officeDocument/2006/relationships/image" Target="../media/image50.jpeg"/><Relationship Id="rId70" Type="http://schemas.openxmlformats.org/officeDocument/2006/relationships/image" Target="../media/image56.jpeg"/><Relationship Id="rId75" Type="http://schemas.openxmlformats.org/officeDocument/2006/relationships/audio" Target="../media/audio28.wav"/><Relationship Id="rId83" Type="http://schemas.openxmlformats.org/officeDocument/2006/relationships/image" Target="../media/image6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3.png"/><Relationship Id="rId23" Type="http://schemas.openxmlformats.org/officeDocument/2006/relationships/audio" Target="../media/audio6.wav"/><Relationship Id="rId28" Type="http://schemas.openxmlformats.org/officeDocument/2006/relationships/image" Target="../media/image33.jpeg"/><Relationship Id="rId36" Type="http://schemas.openxmlformats.org/officeDocument/2006/relationships/image" Target="../media/image37.jpeg"/><Relationship Id="rId49" Type="http://schemas.openxmlformats.org/officeDocument/2006/relationships/audio" Target="../media/audio18.wav"/><Relationship Id="rId57" Type="http://schemas.openxmlformats.org/officeDocument/2006/relationships/audio" Target="../media/audio22.wav"/><Relationship Id="rId10" Type="http://schemas.openxmlformats.org/officeDocument/2006/relationships/image" Target="../media/image18.png"/><Relationship Id="rId31" Type="http://schemas.openxmlformats.org/officeDocument/2006/relationships/audio" Target="../media/audio1.wav"/><Relationship Id="rId44" Type="http://schemas.openxmlformats.org/officeDocument/2006/relationships/image" Target="../media/image41.jpeg"/><Relationship Id="rId52" Type="http://schemas.openxmlformats.org/officeDocument/2006/relationships/image" Target="../media/image45.jpeg"/><Relationship Id="rId60" Type="http://schemas.openxmlformats.org/officeDocument/2006/relationships/image" Target="../media/image49.jpeg"/><Relationship Id="rId65" Type="http://schemas.openxmlformats.org/officeDocument/2006/relationships/image" Target="../media/image53.png"/><Relationship Id="rId73" Type="http://schemas.openxmlformats.org/officeDocument/2006/relationships/audio" Target="../media/audio27.wav"/><Relationship Id="rId78" Type="http://schemas.openxmlformats.org/officeDocument/2006/relationships/image" Target="../media/image60.jpeg"/><Relationship Id="rId81" Type="http://schemas.openxmlformats.org/officeDocument/2006/relationships/image" Target="../media/image63.png"/><Relationship Id="rId86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05. Gillian Hills - Zou bisou bisou.wav">
            <a:hlinkClick r:id="" action="ppaction://media"/>
          </p:cNvPr>
          <p:cNvPicPr>
            <a:picLocks noRot="1" noChangeAspect="1"/>
          </p:cNvPicPr>
          <p:nvPr>
            <a:wavAudioFile r:embed="rId1" name="005. Gillian Hills - Zou bisou bisou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5" descr="C:\Users\JCL\Desktop\anim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313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9. 3883.wav">
            <a:hlinkClick r:id="" action="ppaction://media"/>
          </p:cNvPr>
          <p:cNvPicPr>
            <a:picLocks noRot="1" noChangeAspect="1"/>
          </p:cNvPicPr>
          <p:nvPr>
            <a:wavAudioFile r:embed="rId2" name="09. On N'est Pas Là Pour Se Faire Engueuler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3883.wav">
            <a:hlinkClick r:id="" action="ppaction://media"/>
          </p:cNvPr>
          <p:cNvPicPr>
            <a:picLocks noRot="1" noChangeAspect="1"/>
          </p:cNvPicPr>
          <p:nvPr>
            <a:wavAudioFile r:embed="rId3" name="13 Haddaway- What Is Lov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3883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3883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7" name="Image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25" y="594995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5" descr="C:\Users\JCL\Desktop\Image1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49438"/>
            <a:ext cx="3119437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JCL\Desktop\CD1.gif"/>
          <p:cNvPicPr>
            <a:picLocks noChangeAspect="1" noChangeArrowheads="1" noCrop="1"/>
          </p:cNvPicPr>
          <p:nvPr/>
        </p:nvPicPr>
        <p:blipFill>
          <a:blip r:embed="rId17" cstate="print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423990"/>
            <a:ext cx="680244" cy="31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\Desktop\ani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313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547813" y="1125538"/>
            <a:ext cx="6119812" cy="46069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560513" y="1271588"/>
            <a:ext cx="6118225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01. Sheila - Sheila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02. Claude François - Moi je pense encore à toi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03. Barbara - Les boutons dorés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04. Serge Gainsbourg - Judith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05. Gillian Hills - Zou bisou bisou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06. Annie Cordy - Petite fleur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07. Charles Aznavour - Il faut savoir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08. Dean Martin - Relaxez-vous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09. Boby Lapointe - Aragon et Castille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10. Cora Vaucaire - Le tourbillon de la vie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11. Georges Ulmer - Quand allons-nous nous marier ?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12. Robert Nyel - Magali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13. Leny Escudero - Ballade à Sylvie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14. Enrico Macias - Adieu mon pays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15. Anny Gould - Loin de vous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16. Lucky Blondo - Multiplication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17. Bourvil - Salade de fruit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18. Suzy Delair - Aïe mon cœur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19. Tino Rossi - Méditerranée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20. Claude Carrere - Cigarettes whisky et p'tites pépées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21. Sylvie Vartan - J'aime ta facon de faire ça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22. Johnny Hallyday - Comme l'été dernier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23. Dalida - Romantica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24. Claude Nougaro - Le cinéma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25. Nana Mouskouri - Si tu m'aimes tant que ça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9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4420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64166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46942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517650"/>
            <a:ext cx="838200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1970088"/>
            <a:ext cx="3905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01. Sheila - Sheila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02. Claude François - Moi je pense encore à toi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03. Barbara - Les boutons dorés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04. Serge Gainsbourg - Judith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05. Gillian Hills - Zou bisou bisou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06. Annie Cordy - Petite fleur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07. Charles Aznavour - Il faut savoir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08. Dean Martin - Relaxez-vou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09. Boby Lapointe - Aragon et Castill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010. Cora Vaucaire - Le tourbillon de la vi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011. Georges Ulmer - Quand allons-nous nous marier _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012. Robert Nyel - Magali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013. Leny Escudero - Ballade à Sylvi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014. Enrico Macias - Adieu mon pays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015. Anny Gould - Loin de vous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016. Lucky Blondo - Multiplication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017. Bourvil - Salade de fruit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018. Suzy Delair - Aïe mon cœur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019. Tino Rossi - Méditerrané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020. Claude Carrere - Cigarettes whisky et p'tites pépées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69" name="021. Sylvie Vartan - J'aime ta facon de faire ça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1" name="022. Johnny Hallyday - Comme l'été dernier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3" name="023. Dalida - Romantica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5" name="024. Claude Nougaro - Le cinéma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77" name="025. Nana Mouskouri - Si tu m'aimes tant que ça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JClaude\Desktop\fago3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414963"/>
            <a:ext cx="69469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24363" y="5927725"/>
            <a:ext cx="35560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92575" y="6192838"/>
            <a:ext cx="995363" cy="447675"/>
          </a:xfrm>
          <a:prstGeom prst="frame">
            <a:avLst>
              <a:gd name="adj1" fmla="val 1126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4" name="Image 2"/>
          <p:cNvPicPr>
            <a:picLocks noChangeAspect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238" y="6280150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5" descr="C:\Users\JCL\Desktop\Image1.jpg"/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1631950"/>
            <a:ext cx="12827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538288"/>
            <a:ext cx="1517650" cy="1484312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7" name="Picture 4" descr="C:\Documents and Settings\colette\Mes documents\DOCUMENTS\Gifs_animés\noel\chats\i294757104_38821_6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38" y="5715000"/>
            <a:ext cx="746125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200" y="5532438"/>
            <a:ext cx="755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198</Words>
  <Application>Microsoft Office PowerPoint</Application>
  <PresentationFormat>Affichage à l'écran (4:3)</PresentationFormat>
  <Paragraphs>28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2024-03-15T08:18:28Z</dcterms:modified>
</cp:coreProperties>
</file>