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17"/>
  </p:notesMasterIdLst>
  <p:sldIdLst>
    <p:sldId id="367" r:id="rId2"/>
    <p:sldId id="352" r:id="rId3"/>
    <p:sldId id="362" r:id="rId4"/>
    <p:sldId id="363" r:id="rId5"/>
    <p:sldId id="364" r:id="rId6"/>
    <p:sldId id="366" r:id="rId7"/>
    <p:sldId id="365" r:id="rId8"/>
    <p:sldId id="370" r:id="rId9"/>
    <p:sldId id="369" r:id="rId10"/>
    <p:sldId id="371" r:id="rId11"/>
    <p:sldId id="368" r:id="rId12"/>
    <p:sldId id="373" r:id="rId13"/>
    <p:sldId id="372" r:id="rId14"/>
    <p:sldId id="375" r:id="rId15"/>
    <p:sldId id="374" r:id="rId16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Wgv02AIw+nKzu3yhdHb4A==" hashData="lgwfleme/yQ60sZUw384vuZho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301"/>
    <a:srgbClr val="FFC000"/>
    <a:srgbClr val="FFD41D"/>
    <a:srgbClr val="FFC91D"/>
    <a:srgbClr val="C7CC04"/>
    <a:srgbClr val="DA8200"/>
    <a:srgbClr val="050F6F"/>
    <a:srgbClr val="00DB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998" autoAdjust="0"/>
    <p:restoredTop sz="94660"/>
  </p:normalViewPr>
  <p:slideViewPr>
    <p:cSldViewPr>
      <p:cViewPr>
        <p:scale>
          <a:sx n="81" d="100"/>
          <a:sy n="81" d="100"/>
        </p:scale>
        <p:origin x="-1459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E446C0-4D8C-495F-AEF9-DE6F83DBB956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3A5E50-23DD-410E-840D-EEC0AEF8BB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6870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E160C7-45BD-4394-B803-67FBF691F93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1B80A5-9827-4743-92EA-42402183319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4128E5-D194-4746-B3E8-F5D57D166B5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F2D471-F837-4FCF-A7F7-9901E6106684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AD38F2-06CB-41FD-A477-9FF1A6EB1DF1}" type="slidenum">
              <a:rPr lang="fr-FR" smtClean="0"/>
              <a:pPr eaLnBrk="1" hangingPunct="1"/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F3B04CF-16E4-4802-89B9-D49981B0CEC3}" type="slidenum">
              <a:rPr lang="fr-FR" smtClean="0"/>
              <a:pPr eaLnBrk="1" hangingPunct="1"/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A08806-D36C-4CBF-9430-13C6F3030D80}" type="slidenum">
              <a:rPr lang="fr-FR" smtClean="0"/>
              <a:pPr eaLnBrk="1" hangingPunct="1"/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06D788-04F2-433E-9BA3-A6EC6972E942}" type="slidenum">
              <a:rPr lang="fr-FR" smtClean="0"/>
              <a:pPr eaLnBrk="1" hangingPunct="1"/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B1DF27-EFE6-4946-9450-0580A101CA88}" type="slidenum">
              <a:rPr lang="fr-FR" smtClean="0"/>
              <a:pPr eaLnBrk="1" hangingPunct="1"/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CA3E010-341E-478E-9E13-E8789CF11077}" type="slidenum">
              <a:rPr lang="fr-FR" smtClean="0"/>
              <a:pPr eaLnBrk="1" hangingPunct="1"/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A879EF-574A-4A2A-9AE5-9CEA4E1DEE70}" type="slidenum">
              <a:rPr lang="fr-FR" smtClean="0"/>
              <a:pPr eaLnBrk="1" hangingPunct="1"/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CC21C1-7437-4CB0-94A6-D24ED5D75133}" type="slidenum">
              <a:rPr lang="fr-FR" smtClean="0"/>
              <a:pPr eaLnBrk="1" hangingPunct="1"/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677CC1-F103-4325-A324-1C285164CBBE}" type="slidenum">
              <a:rPr lang="fr-FR" smtClean="0"/>
              <a:pPr eaLnBrk="1" hangingPunct="1"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DBAB1A-CB69-4D29-BD2B-B88803731387}" type="slidenum">
              <a:rPr lang="fr-FR" smtClean="0"/>
              <a:pPr eaLnBrk="1" hangingPunct="1"/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71B1CD-1551-4844-8737-D0014EF219A9}" type="slidenum">
              <a:rPr lang="fr-FR" smtClean="0"/>
              <a:pPr eaLnBrk="1" hangingPunct="1"/>
              <a:t>15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27FDF-A2EB-4235-935F-9B5E6BA6B3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346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43E3E-19FE-44D4-8635-C665CF1138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7218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B9962-B5A1-4065-89F2-F35B3669A7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56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0CECA-352F-47DC-A46F-5454E90D49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276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79031-1B71-4B90-BE19-A037A04EA8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093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F9B08-4C17-4CA3-B8C0-F49B31D97E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3671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6D78A-01E0-4973-8A73-5BD3EF48DD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933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9E5EB-EDE5-490C-91D4-46A43167C5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7404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F145-7645-4AC7-9DA7-C04ED37438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4827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D31BB-6F11-4CA6-896C-6FCFD761F6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160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B767B-E92B-457A-9035-CDAD2FDD25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6463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66000">
              <a:srgbClr val="FFD41D"/>
            </a:gs>
            <a:gs pos="83000">
              <a:schemeClr val="accent4">
                <a:lumMod val="10000"/>
              </a:schemeClr>
            </a:gs>
            <a:gs pos="90000">
              <a:srgbClr val="FFC301"/>
            </a:gs>
            <a:gs pos="72000">
              <a:schemeClr val="accent4">
                <a:lumMod val="10000"/>
              </a:schemeClr>
            </a:gs>
            <a:gs pos="78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184C33A-CAED-4FE1-8FAB-3E02C2C805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ave2027.wav">
            <a:hlinkClick r:id="" action="ppaction://media"/>
          </p:cNvPr>
          <p:cNvPicPr>
            <a:picLocks noRot="1" noChangeAspect="1"/>
          </p:cNvPicPr>
          <p:nvPr>
            <a:wavAudioFile r:embed="rId1" name="taverse la rout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1" name="Picture 2" descr="C:\Users\Jclaude\Desktop\j'traverse la route PPS\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38" y="1343025"/>
            <a:ext cx="5267325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5881688"/>
            <a:ext cx="106045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5" name="Picture 5" descr="C:\Users\Jclaude\Desktop\222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1612900"/>
            <a:ext cx="44037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099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275" y="6092825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187450" y="865188"/>
            <a:ext cx="6769100" cy="5113337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6" descr="C:\Users\Jclaude\Desktop\3333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1412875"/>
            <a:ext cx="528320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ZoneTexte 1"/>
          <p:cNvSpPr txBox="1">
            <a:spLocks noChangeArrowheads="1"/>
          </p:cNvSpPr>
          <p:nvPr/>
        </p:nvSpPr>
        <p:spPr bwMode="auto">
          <a:xfrm>
            <a:off x="1960563" y="4352925"/>
            <a:ext cx="54006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PAPA QU’EST-CE QU’ELLE FAIT LA DAME ???</a:t>
            </a:r>
          </a:p>
          <a:p>
            <a:pPr eaLnBrk="1" hangingPunct="1"/>
            <a:endParaRPr lang="fr-FR"/>
          </a:p>
          <a:p>
            <a:pPr eaLnBrk="1" hangingPunct="1"/>
            <a:r>
              <a:rPr lang="fr-FR"/>
              <a:t>ELLE A TRAVERSE LA RUE ET MAINTENANT         ELLE ATTEND DU TRAVAIL  ,,,,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23" name="Picture 4" descr="C:\Users\Jclaude\Desktop\3333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412875"/>
            <a:ext cx="2717800" cy="298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ZoneTexte 2"/>
          <p:cNvSpPr txBox="1">
            <a:spLocks noChangeArrowheads="1"/>
          </p:cNvSpPr>
          <p:nvPr/>
        </p:nvSpPr>
        <p:spPr bwMode="auto">
          <a:xfrm>
            <a:off x="1763713" y="4652963"/>
            <a:ext cx="5616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VOICI LE NOUVEAU LOGO  DE POLE EMPLOI 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47" name="Picture 4" descr="C:\Users\Jclaude\Desktop\3333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700213"/>
            <a:ext cx="50292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ZoneTexte 1"/>
          <p:cNvSpPr txBox="1">
            <a:spLocks noChangeArrowheads="1"/>
          </p:cNvSpPr>
          <p:nvPr/>
        </p:nvSpPr>
        <p:spPr bwMode="auto">
          <a:xfrm>
            <a:off x="2268538" y="4365625"/>
            <a:ext cx="481806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Monsieur Benalla comment avez-vous obtenu ce poste à lElysée ???</a:t>
            </a:r>
          </a:p>
          <a:p>
            <a:pPr eaLnBrk="1" hangingPunct="1"/>
            <a:r>
              <a:rPr lang="fr-FR"/>
              <a:t>J’ai  traversé et apres j’étais embauché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71" name="Picture 4" descr="C:\Users\Jclaude\Desktop\777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557338"/>
            <a:ext cx="451485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ZoneTexte 1"/>
          <p:cNvSpPr txBox="1">
            <a:spLocks noChangeArrowheads="1"/>
          </p:cNvSpPr>
          <p:nvPr/>
        </p:nvSpPr>
        <p:spPr bwMode="auto">
          <a:xfrm>
            <a:off x="2124075" y="4652963"/>
            <a:ext cx="5184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4 chômeurs sur le point de trouver du boulot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195" name="Picture 4" descr="C:\Users\Jclaude\Desktop\11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1557338"/>
            <a:ext cx="4467225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ZoneTexte 2"/>
          <p:cNvSpPr txBox="1">
            <a:spLocks noChangeArrowheads="1"/>
          </p:cNvSpPr>
          <p:nvPr/>
        </p:nvSpPr>
        <p:spPr bwMode="auto">
          <a:xfrm>
            <a:off x="1979613" y="4437063"/>
            <a:ext cx="5113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JE TRAVERSE LA  RUE , JE TE TROUVE UN BOULOT !</a:t>
            </a:r>
          </a:p>
          <a:p>
            <a:pPr eaLnBrk="1" hangingPunct="1"/>
            <a:r>
              <a:rPr lang="fr-FR"/>
              <a:t>BEN OUI MAIS HEU … Pffff,,,,,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219" name="Picture 4" descr="C:\Users\Jclaude\Desktop\88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412875"/>
            <a:ext cx="4762500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ZoneTexte 1"/>
          <p:cNvSpPr txBox="1">
            <a:spLocks noChangeArrowheads="1"/>
          </p:cNvSpPr>
          <p:nvPr/>
        </p:nvSpPr>
        <p:spPr bwMode="auto">
          <a:xfrm>
            <a:off x="1949450" y="4365625"/>
            <a:ext cx="539908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D’apres Macro qui est-ce   ?????</a:t>
            </a:r>
          </a:p>
          <a:p>
            <a:pPr eaLnBrk="1" hangingPunct="1"/>
            <a:endParaRPr lang="fr-FR"/>
          </a:p>
          <a:p>
            <a:pPr eaLnBrk="1" hangingPunct="1"/>
            <a:r>
              <a:rPr lang="fr-FR"/>
              <a:t>A-  Une personne âgée qui va faire ses courses </a:t>
            </a:r>
          </a:p>
          <a:p>
            <a:pPr eaLnBrk="1" hangingPunct="1"/>
            <a:r>
              <a:rPr lang="fr-FR"/>
              <a:t>B-  Une chomeuse partie trouver un emploi</a:t>
            </a:r>
          </a:p>
          <a:p>
            <a:pPr eaLnBrk="1" hangingPunct="1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43" name="Picture 4" descr="C:\Users\Jclaude\Desktop\999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675" y="1412875"/>
            <a:ext cx="4276725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ZoneTexte 1"/>
          <p:cNvSpPr txBox="1">
            <a:spLocks noChangeArrowheads="1"/>
          </p:cNvSpPr>
          <p:nvPr/>
        </p:nvSpPr>
        <p:spPr bwMode="auto">
          <a:xfrm>
            <a:off x="1908175" y="4797425"/>
            <a:ext cx="54721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J’ai traversé la route et j’ai effectivement trouve un bouleau !!!!!!!!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267" name="Picture 2" descr="C:\Users\Jclaude\Desktop\j'traverse la route PPS\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457325"/>
            <a:ext cx="394335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291" name="ZoneTexte 1"/>
          <p:cNvSpPr txBox="1">
            <a:spLocks noChangeArrowheads="1"/>
          </p:cNvSpPr>
          <p:nvPr/>
        </p:nvSpPr>
        <p:spPr bwMode="auto">
          <a:xfrm>
            <a:off x="2058988" y="1658938"/>
            <a:ext cx="5040312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3200"/>
              <a:t>EUH  QUESTION :</a:t>
            </a:r>
          </a:p>
          <a:p>
            <a:pPr eaLnBrk="1" hangingPunct="1"/>
            <a:endParaRPr lang="fr-FR" sz="3200"/>
          </a:p>
          <a:p>
            <a:pPr eaLnBrk="1" hangingPunct="1"/>
            <a:endParaRPr lang="fr-FR" sz="3200"/>
          </a:p>
          <a:p>
            <a:pPr eaLnBrk="1" hangingPunct="1"/>
            <a:r>
              <a:rPr lang="fr-FR" sz="3200"/>
              <a:t>SI ON TRAVERSE LA RUE LA NUIT , ON TROUVE DU TRAVAIL AU NOIR ???????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3315" name="Picture 2" descr="C:\Users\Jclaude\Desktop\j'traverse la route PPS\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514475"/>
            <a:ext cx="4824412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4339" name="Picture 2" descr="C:\Users\Jclaude\Desktop\j'traverse la route PPS\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1493838"/>
            <a:ext cx="3870325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363" name="Picture 4" descr="C:\Users\Jclaude\Desktop\0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363663"/>
            <a:ext cx="2735263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ZoneTexte 1"/>
          <p:cNvSpPr txBox="1">
            <a:spLocks noChangeArrowheads="1"/>
          </p:cNvSpPr>
          <p:nvPr/>
        </p:nvSpPr>
        <p:spPr bwMode="auto">
          <a:xfrm>
            <a:off x="5219700" y="1700213"/>
            <a:ext cx="22320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3200"/>
              <a:t>Chômeurs traversant la rue pour trouver un emploi ,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6387" name="Picture 3" descr="C:\Users\Jclaude\Desktop\0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538" y="1549400"/>
            <a:ext cx="3590925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6243638"/>
            <a:ext cx="106045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Affichage à l'écran (4:3)</PresentationFormat>
  <Paragraphs>34</Paragraphs>
  <Slides>15</Slides>
  <Notes>15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2024-03-15T09:35:07Z</dcterms:modified>
</cp:coreProperties>
</file>