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56" r:id="rId2"/>
    <p:sldId id="308" r:id="rId3"/>
    <p:sldId id="303" r:id="rId4"/>
    <p:sldId id="304" r:id="rId5"/>
    <p:sldId id="305" r:id="rId6"/>
    <p:sldId id="306" r:id="rId7"/>
    <p:sldId id="307" r:id="rId8"/>
  </p:sldIdLst>
  <p:sldSz cx="6119813" cy="3448050"/>
  <p:notesSz cx="6858000" cy="9144000"/>
  <p:embeddedFontLst>
    <p:embeddedFont>
      <p:font typeface="Algerian" panose="04020705040A02060702" pitchFamily="82" charset="0"/>
      <p:regular r:id="rId10"/>
    </p:embeddedFont>
    <p:embeddedFont>
      <p:font typeface="Andy" panose="03080602030302030203" pitchFamily="66" charset="0"/>
      <p:bold r:id="rId11"/>
    </p:embeddedFont>
    <p:embeddedFont>
      <p:font typeface="Arial Black" panose="020B0A04020102020204" pitchFamily="34" charset="0"/>
      <p:bold r:id="rId12"/>
    </p:embeddedFont>
    <p:embeddedFont>
      <p:font typeface="Brush738 BT" panose="03060802040406070304" pitchFamily="66" charset="0"/>
      <p:regular r:id="rId13"/>
      <p:italic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fr-FR"/>
    </a:defPPr>
    <a:lvl1pPr algn="l" defTabSz="546000" rtl="0" fontAlgn="base">
      <a:spcBef>
        <a:spcPct val="0"/>
      </a:spcBef>
      <a:spcAft>
        <a:spcPct val="0"/>
      </a:spcAft>
      <a:defRPr sz="1095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273000" indent="-79753" algn="l" defTabSz="546000" rtl="0" fontAlgn="base">
      <a:spcBef>
        <a:spcPct val="0"/>
      </a:spcBef>
      <a:spcAft>
        <a:spcPct val="0"/>
      </a:spcAft>
      <a:defRPr sz="1095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546000" indent="-160528" algn="l" defTabSz="546000" rtl="0" fontAlgn="base">
      <a:spcBef>
        <a:spcPct val="0"/>
      </a:spcBef>
      <a:spcAft>
        <a:spcPct val="0"/>
      </a:spcAft>
      <a:defRPr sz="1095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819000" indent="-240282" algn="l" defTabSz="546000" rtl="0" fontAlgn="base">
      <a:spcBef>
        <a:spcPct val="0"/>
      </a:spcBef>
      <a:spcAft>
        <a:spcPct val="0"/>
      </a:spcAft>
      <a:defRPr sz="1095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091999" indent="-321056" algn="l" defTabSz="546000" rtl="0" fontAlgn="base">
      <a:spcBef>
        <a:spcPct val="0"/>
      </a:spcBef>
      <a:spcAft>
        <a:spcPct val="0"/>
      </a:spcAft>
      <a:defRPr sz="1095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1472358" algn="l" defTabSz="588944" rtl="0" eaLnBrk="1" latinLnBrk="0" hangingPunct="1">
      <a:defRPr sz="1095"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1766830" algn="l" defTabSz="588944" rtl="0" eaLnBrk="1" latinLnBrk="0" hangingPunct="1">
      <a:defRPr sz="1095"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2061301" algn="l" defTabSz="588944" rtl="0" eaLnBrk="1" latinLnBrk="0" hangingPunct="1">
      <a:defRPr sz="1095"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2355773" algn="l" defTabSz="588944" rtl="0" eaLnBrk="1" latinLnBrk="0" hangingPunct="1">
      <a:defRPr sz="1095"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H+YVG5wu6Tqvp+x2FT6eWA==" hashData="vv21co75ZVS4EiRco2noUZuMpLy73wKHWymNzHsfAOYm5XYnR9SgEBBAoqcEkPMzlEgO8PsVt5uUCWeTdYqR6A=="/>
  <p:extLst>
    <p:ext uri="{EFAFB233-063F-42B5-8137-9DF3F51BA10A}">
      <p15:sldGuideLst xmlns:p15="http://schemas.microsoft.com/office/powerpoint/2012/main">
        <p15:guide id="1" orient="horz" pos="1086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9" d="100"/>
          <a:sy n="129" d="100"/>
        </p:scale>
        <p:origin x="110" y="370"/>
      </p:cViewPr>
      <p:guideLst>
        <p:guide orient="horz" pos="1086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80BEBA-8576-4112-974F-364F72208E01}" type="datetimeFigureOut">
              <a:rPr lang="fr-FR" smtClean="0"/>
              <a:t>05/03/2024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90563" y="1143000"/>
            <a:ext cx="54768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C6A490-60F3-4A04-AFFF-3E308CFB7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2725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75239" rtl="0" eaLnBrk="1" latinLnBrk="0" hangingPunct="1">
      <a:defRPr sz="886" kern="1200">
        <a:solidFill>
          <a:schemeClr val="tx1"/>
        </a:solidFill>
        <a:latin typeface="+mn-lt"/>
        <a:ea typeface="+mn-ea"/>
        <a:cs typeface="+mn-cs"/>
      </a:defRPr>
    </a:lvl1pPr>
    <a:lvl2pPr marL="337620" algn="l" defTabSz="675239" rtl="0" eaLnBrk="1" latinLnBrk="0" hangingPunct="1">
      <a:defRPr sz="886" kern="1200">
        <a:solidFill>
          <a:schemeClr val="tx1"/>
        </a:solidFill>
        <a:latin typeface="+mn-lt"/>
        <a:ea typeface="+mn-ea"/>
        <a:cs typeface="+mn-cs"/>
      </a:defRPr>
    </a:lvl2pPr>
    <a:lvl3pPr marL="675239" algn="l" defTabSz="675239" rtl="0" eaLnBrk="1" latinLnBrk="0" hangingPunct="1">
      <a:defRPr sz="886" kern="1200">
        <a:solidFill>
          <a:schemeClr val="tx1"/>
        </a:solidFill>
        <a:latin typeface="+mn-lt"/>
        <a:ea typeface="+mn-ea"/>
        <a:cs typeface="+mn-cs"/>
      </a:defRPr>
    </a:lvl3pPr>
    <a:lvl4pPr marL="1012858" algn="l" defTabSz="675239" rtl="0" eaLnBrk="1" latinLnBrk="0" hangingPunct="1">
      <a:defRPr sz="886" kern="1200">
        <a:solidFill>
          <a:schemeClr val="tx1"/>
        </a:solidFill>
        <a:latin typeface="+mn-lt"/>
        <a:ea typeface="+mn-ea"/>
        <a:cs typeface="+mn-cs"/>
      </a:defRPr>
    </a:lvl4pPr>
    <a:lvl5pPr marL="1350478" algn="l" defTabSz="675239" rtl="0" eaLnBrk="1" latinLnBrk="0" hangingPunct="1">
      <a:defRPr sz="886" kern="1200">
        <a:solidFill>
          <a:schemeClr val="tx1"/>
        </a:solidFill>
        <a:latin typeface="+mn-lt"/>
        <a:ea typeface="+mn-ea"/>
        <a:cs typeface="+mn-cs"/>
      </a:defRPr>
    </a:lvl5pPr>
    <a:lvl6pPr marL="1688097" algn="l" defTabSz="675239" rtl="0" eaLnBrk="1" latinLnBrk="0" hangingPunct="1">
      <a:defRPr sz="886" kern="1200">
        <a:solidFill>
          <a:schemeClr val="tx1"/>
        </a:solidFill>
        <a:latin typeface="+mn-lt"/>
        <a:ea typeface="+mn-ea"/>
        <a:cs typeface="+mn-cs"/>
      </a:defRPr>
    </a:lvl6pPr>
    <a:lvl7pPr marL="2025716" algn="l" defTabSz="675239" rtl="0" eaLnBrk="1" latinLnBrk="0" hangingPunct="1">
      <a:defRPr sz="886" kern="1200">
        <a:solidFill>
          <a:schemeClr val="tx1"/>
        </a:solidFill>
        <a:latin typeface="+mn-lt"/>
        <a:ea typeface="+mn-ea"/>
        <a:cs typeface="+mn-cs"/>
      </a:defRPr>
    </a:lvl7pPr>
    <a:lvl8pPr marL="2363336" algn="l" defTabSz="675239" rtl="0" eaLnBrk="1" latinLnBrk="0" hangingPunct="1">
      <a:defRPr sz="886" kern="1200">
        <a:solidFill>
          <a:schemeClr val="tx1"/>
        </a:solidFill>
        <a:latin typeface="+mn-lt"/>
        <a:ea typeface="+mn-ea"/>
        <a:cs typeface="+mn-cs"/>
      </a:defRPr>
    </a:lvl8pPr>
    <a:lvl9pPr marL="2700955" algn="l" defTabSz="675239" rtl="0" eaLnBrk="1" latinLnBrk="0" hangingPunct="1">
      <a:defRPr sz="88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7" y="1071132"/>
            <a:ext cx="5201841" cy="739096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3" y="1953896"/>
            <a:ext cx="4283869" cy="88116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1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23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358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477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59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71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835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95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1F529-3C61-4DEE-92BD-6A826FE69C12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EA3B6-6EBD-462A-A868-93E65C79612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220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1000"/>
    </mc:Choice>
    <mc:Fallback xmlns="">
      <p:transition advClick="0" advTm="2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E91A5-EC96-45F9-AF40-6138AC9CCE31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9499C-4E23-4F17-A2DC-ECE1F9E2082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75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1000"/>
    </mc:Choice>
    <mc:Fallback xmlns="">
      <p:transition advClick="0" advTm="2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5" y="2215693"/>
            <a:ext cx="5201841" cy="684821"/>
          </a:xfrm>
        </p:spPr>
        <p:txBody>
          <a:bodyPr anchor="t"/>
          <a:lstStyle>
            <a:lvl1pPr algn="l">
              <a:defRPr sz="1847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5" y="1461432"/>
            <a:ext cx="5201841" cy="754261"/>
          </a:xfrm>
        </p:spPr>
        <p:txBody>
          <a:bodyPr anchor="b"/>
          <a:lstStyle>
            <a:lvl1pPr marL="0" indent="0">
              <a:buNone/>
              <a:defRPr sz="899">
                <a:solidFill>
                  <a:schemeClr val="tx1">
                    <a:tint val="75000"/>
                  </a:schemeClr>
                </a:solidFill>
              </a:defRPr>
            </a:lvl1pPr>
            <a:lvl2pPr marL="211935" indent="0">
              <a:buNone/>
              <a:defRPr sz="849">
                <a:solidFill>
                  <a:schemeClr val="tx1">
                    <a:tint val="75000"/>
                  </a:schemeClr>
                </a:solidFill>
              </a:defRPr>
            </a:lvl2pPr>
            <a:lvl3pPr marL="423870" indent="0">
              <a:buNone/>
              <a:defRPr sz="749">
                <a:solidFill>
                  <a:schemeClr val="tx1">
                    <a:tint val="75000"/>
                  </a:schemeClr>
                </a:solidFill>
              </a:defRPr>
            </a:lvl3pPr>
            <a:lvl4pPr marL="635804" indent="0">
              <a:buNone/>
              <a:defRPr sz="649">
                <a:solidFill>
                  <a:schemeClr val="tx1">
                    <a:tint val="75000"/>
                  </a:schemeClr>
                </a:solidFill>
              </a:defRPr>
            </a:lvl4pPr>
            <a:lvl5pPr marL="847738" indent="0">
              <a:buNone/>
              <a:defRPr sz="649">
                <a:solidFill>
                  <a:schemeClr val="tx1">
                    <a:tint val="75000"/>
                  </a:schemeClr>
                </a:solidFill>
              </a:defRPr>
            </a:lvl5pPr>
            <a:lvl6pPr marL="1059672" indent="0">
              <a:buNone/>
              <a:defRPr sz="649">
                <a:solidFill>
                  <a:schemeClr val="tx1">
                    <a:tint val="75000"/>
                  </a:schemeClr>
                </a:solidFill>
              </a:defRPr>
            </a:lvl6pPr>
            <a:lvl7pPr marL="1271607" indent="0">
              <a:buNone/>
              <a:defRPr sz="649">
                <a:solidFill>
                  <a:schemeClr val="tx1">
                    <a:tint val="75000"/>
                  </a:schemeClr>
                </a:solidFill>
              </a:defRPr>
            </a:lvl7pPr>
            <a:lvl8pPr marL="1483541" indent="0">
              <a:buNone/>
              <a:defRPr sz="649">
                <a:solidFill>
                  <a:schemeClr val="tx1">
                    <a:tint val="75000"/>
                  </a:schemeClr>
                </a:solidFill>
              </a:defRPr>
            </a:lvl8pPr>
            <a:lvl9pPr marL="1695476" indent="0">
              <a:buNone/>
              <a:defRPr sz="64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611C8-1D43-443E-9BF0-CA2008C0C636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15A68-DEAA-418D-994D-541E5353BED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110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1000"/>
    </mc:Choice>
    <mc:Fallback xmlns="">
      <p:transition advClick="0" advTm="2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4547"/>
            <a:ext cx="2702918" cy="2275554"/>
          </a:xfrm>
        </p:spPr>
        <p:txBody>
          <a:bodyPr/>
          <a:lstStyle>
            <a:lvl1pPr>
              <a:defRPr sz="1298"/>
            </a:lvl1pPr>
            <a:lvl2pPr>
              <a:defRPr sz="1098"/>
            </a:lvl2pPr>
            <a:lvl3pPr>
              <a:defRPr sz="899"/>
            </a:lvl3pPr>
            <a:lvl4pPr>
              <a:defRPr sz="849"/>
            </a:lvl4pPr>
            <a:lvl5pPr>
              <a:defRPr sz="849"/>
            </a:lvl5pPr>
            <a:lvl6pPr>
              <a:defRPr sz="849"/>
            </a:lvl6pPr>
            <a:lvl7pPr>
              <a:defRPr sz="849"/>
            </a:lvl7pPr>
            <a:lvl8pPr>
              <a:defRPr sz="849"/>
            </a:lvl8pPr>
            <a:lvl9pPr>
              <a:defRPr sz="84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4547"/>
            <a:ext cx="2702918" cy="2275554"/>
          </a:xfrm>
        </p:spPr>
        <p:txBody>
          <a:bodyPr/>
          <a:lstStyle>
            <a:lvl1pPr>
              <a:defRPr sz="1298"/>
            </a:lvl1pPr>
            <a:lvl2pPr>
              <a:defRPr sz="1098"/>
            </a:lvl2pPr>
            <a:lvl3pPr>
              <a:defRPr sz="899"/>
            </a:lvl3pPr>
            <a:lvl4pPr>
              <a:defRPr sz="849"/>
            </a:lvl4pPr>
            <a:lvl5pPr>
              <a:defRPr sz="849"/>
            </a:lvl5pPr>
            <a:lvl6pPr>
              <a:defRPr sz="849"/>
            </a:lvl6pPr>
            <a:lvl7pPr>
              <a:defRPr sz="849"/>
            </a:lvl7pPr>
            <a:lvl8pPr>
              <a:defRPr sz="849"/>
            </a:lvl8pPr>
            <a:lvl9pPr>
              <a:defRPr sz="84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88502-9EDF-4302-BD01-C1D425A18F5A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FD48B-7F76-41D3-8482-A222D531D46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02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1000"/>
    </mc:Choice>
    <mc:Fallback xmlns="">
      <p:transition advClick="0" advTm="2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822"/>
            <a:ext cx="2703980" cy="321658"/>
          </a:xfrm>
        </p:spPr>
        <p:txBody>
          <a:bodyPr anchor="b"/>
          <a:lstStyle>
            <a:lvl1pPr marL="0" indent="0">
              <a:buNone/>
              <a:defRPr sz="1098" b="1"/>
            </a:lvl1pPr>
            <a:lvl2pPr marL="211935" indent="0">
              <a:buNone/>
              <a:defRPr sz="899" b="1"/>
            </a:lvl2pPr>
            <a:lvl3pPr marL="423870" indent="0">
              <a:buNone/>
              <a:defRPr sz="849" b="1"/>
            </a:lvl3pPr>
            <a:lvl4pPr marL="635804" indent="0">
              <a:buNone/>
              <a:defRPr sz="749" b="1"/>
            </a:lvl4pPr>
            <a:lvl5pPr marL="847738" indent="0">
              <a:buNone/>
              <a:defRPr sz="749" b="1"/>
            </a:lvl5pPr>
            <a:lvl6pPr marL="1059672" indent="0">
              <a:buNone/>
              <a:defRPr sz="749" b="1"/>
            </a:lvl6pPr>
            <a:lvl7pPr marL="1271607" indent="0">
              <a:buNone/>
              <a:defRPr sz="749" b="1"/>
            </a:lvl7pPr>
            <a:lvl8pPr marL="1483541" indent="0">
              <a:buNone/>
              <a:defRPr sz="749" b="1"/>
            </a:lvl8pPr>
            <a:lvl9pPr marL="1695476" indent="0">
              <a:buNone/>
              <a:defRPr sz="749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3479"/>
            <a:ext cx="2703980" cy="1986620"/>
          </a:xfrm>
        </p:spPr>
        <p:txBody>
          <a:bodyPr/>
          <a:lstStyle>
            <a:lvl1pPr>
              <a:defRPr sz="1098"/>
            </a:lvl1pPr>
            <a:lvl2pPr>
              <a:defRPr sz="899"/>
            </a:lvl2pPr>
            <a:lvl3pPr>
              <a:defRPr sz="849"/>
            </a:lvl3pPr>
            <a:lvl4pPr>
              <a:defRPr sz="749"/>
            </a:lvl4pPr>
            <a:lvl5pPr>
              <a:defRPr sz="749"/>
            </a:lvl5pPr>
            <a:lvl6pPr>
              <a:defRPr sz="749"/>
            </a:lvl6pPr>
            <a:lvl7pPr>
              <a:defRPr sz="749"/>
            </a:lvl7pPr>
            <a:lvl8pPr>
              <a:defRPr sz="749"/>
            </a:lvl8pPr>
            <a:lvl9pPr>
              <a:defRPr sz="74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1822"/>
            <a:ext cx="2705043" cy="321658"/>
          </a:xfrm>
        </p:spPr>
        <p:txBody>
          <a:bodyPr anchor="b"/>
          <a:lstStyle>
            <a:lvl1pPr marL="0" indent="0">
              <a:buNone/>
              <a:defRPr sz="1098" b="1"/>
            </a:lvl1pPr>
            <a:lvl2pPr marL="211935" indent="0">
              <a:buNone/>
              <a:defRPr sz="899" b="1"/>
            </a:lvl2pPr>
            <a:lvl3pPr marL="423870" indent="0">
              <a:buNone/>
              <a:defRPr sz="849" b="1"/>
            </a:lvl3pPr>
            <a:lvl4pPr marL="635804" indent="0">
              <a:buNone/>
              <a:defRPr sz="749" b="1"/>
            </a:lvl4pPr>
            <a:lvl5pPr marL="847738" indent="0">
              <a:buNone/>
              <a:defRPr sz="749" b="1"/>
            </a:lvl5pPr>
            <a:lvl6pPr marL="1059672" indent="0">
              <a:buNone/>
              <a:defRPr sz="749" b="1"/>
            </a:lvl6pPr>
            <a:lvl7pPr marL="1271607" indent="0">
              <a:buNone/>
              <a:defRPr sz="749" b="1"/>
            </a:lvl7pPr>
            <a:lvl8pPr marL="1483541" indent="0">
              <a:buNone/>
              <a:defRPr sz="749" b="1"/>
            </a:lvl8pPr>
            <a:lvl9pPr marL="1695476" indent="0">
              <a:buNone/>
              <a:defRPr sz="749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3479"/>
            <a:ext cx="2705043" cy="1986620"/>
          </a:xfrm>
        </p:spPr>
        <p:txBody>
          <a:bodyPr/>
          <a:lstStyle>
            <a:lvl1pPr>
              <a:defRPr sz="1098"/>
            </a:lvl1pPr>
            <a:lvl2pPr>
              <a:defRPr sz="899"/>
            </a:lvl2pPr>
            <a:lvl3pPr>
              <a:defRPr sz="849"/>
            </a:lvl3pPr>
            <a:lvl4pPr>
              <a:defRPr sz="749"/>
            </a:lvl4pPr>
            <a:lvl5pPr>
              <a:defRPr sz="749"/>
            </a:lvl5pPr>
            <a:lvl6pPr>
              <a:defRPr sz="749"/>
            </a:lvl6pPr>
            <a:lvl7pPr>
              <a:defRPr sz="749"/>
            </a:lvl7pPr>
            <a:lvl8pPr>
              <a:defRPr sz="749"/>
            </a:lvl8pPr>
            <a:lvl9pPr>
              <a:defRPr sz="74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214EE-ECF6-4D64-AFDD-A799DDB1ADB3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0A752-0CA3-44EA-BA5D-81ACE84833D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96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1000"/>
    </mc:Choice>
    <mc:Fallback xmlns="">
      <p:transition advClick="0" advTm="2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CD1B7-AD6D-4B84-BBB8-FD348C539BB1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45733-5A80-432E-8663-9FF766F9781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52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1000"/>
    </mc:Choice>
    <mc:Fallback xmlns="">
      <p:transition advClick="0" advTm="2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D25FD-17FF-418E-9B26-8CCFF5252D2C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B0958-3745-4285-AEB0-F45B249EF6C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151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1000"/>
    </mc:Choice>
    <mc:Fallback xmlns="">
      <p:transition advClick="0" advTm="2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3" y="137284"/>
            <a:ext cx="2013377" cy="584254"/>
          </a:xfrm>
        </p:spPr>
        <p:txBody>
          <a:bodyPr anchor="b"/>
          <a:lstStyle>
            <a:lvl1pPr algn="l">
              <a:defRPr sz="899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283"/>
            <a:ext cx="3421146" cy="2942815"/>
          </a:xfrm>
        </p:spPr>
        <p:txBody>
          <a:bodyPr/>
          <a:lstStyle>
            <a:lvl1pPr>
              <a:defRPr sz="1448"/>
            </a:lvl1pPr>
            <a:lvl2pPr>
              <a:defRPr sz="1298"/>
            </a:lvl2pPr>
            <a:lvl3pPr>
              <a:defRPr sz="1098"/>
            </a:lvl3pPr>
            <a:lvl4pPr>
              <a:defRPr sz="899"/>
            </a:lvl4pPr>
            <a:lvl5pPr>
              <a:defRPr sz="899"/>
            </a:lvl5pPr>
            <a:lvl6pPr>
              <a:defRPr sz="899"/>
            </a:lvl6pPr>
            <a:lvl7pPr>
              <a:defRPr sz="899"/>
            </a:lvl7pPr>
            <a:lvl8pPr>
              <a:defRPr sz="899"/>
            </a:lvl8pPr>
            <a:lvl9pPr>
              <a:defRPr sz="89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3" y="721537"/>
            <a:ext cx="2013377" cy="2358562"/>
          </a:xfrm>
        </p:spPr>
        <p:txBody>
          <a:bodyPr/>
          <a:lstStyle>
            <a:lvl1pPr marL="0" indent="0">
              <a:buNone/>
              <a:defRPr sz="649"/>
            </a:lvl1pPr>
            <a:lvl2pPr marL="211935" indent="0">
              <a:buNone/>
              <a:defRPr sz="549"/>
            </a:lvl2pPr>
            <a:lvl3pPr marL="423870" indent="0">
              <a:buNone/>
              <a:defRPr sz="449"/>
            </a:lvl3pPr>
            <a:lvl4pPr marL="635804" indent="0">
              <a:buNone/>
              <a:defRPr sz="449"/>
            </a:lvl4pPr>
            <a:lvl5pPr marL="847738" indent="0">
              <a:buNone/>
              <a:defRPr sz="449"/>
            </a:lvl5pPr>
            <a:lvl6pPr marL="1059672" indent="0">
              <a:buNone/>
              <a:defRPr sz="449"/>
            </a:lvl6pPr>
            <a:lvl7pPr marL="1271607" indent="0">
              <a:buNone/>
              <a:defRPr sz="449"/>
            </a:lvl7pPr>
            <a:lvl8pPr marL="1483541" indent="0">
              <a:buNone/>
              <a:defRPr sz="449"/>
            </a:lvl8pPr>
            <a:lvl9pPr marL="1695476" indent="0">
              <a:buNone/>
              <a:defRPr sz="44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8813C-63F6-4D6C-8642-4B1993FA6A2E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33D91-C679-4DA2-B0FD-CE09848D67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35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1000"/>
    </mc:Choice>
    <mc:Fallback xmlns="">
      <p:transition advClick="0" advTm="2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3636"/>
            <a:ext cx="3671888" cy="284943"/>
          </a:xfrm>
        </p:spPr>
        <p:txBody>
          <a:bodyPr anchor="b"/>
          <a:lstStyle>
            <a:lvl1pPr algn="l">
              <a:defRPr sz="899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8090"/>
            <a:ext cx="3671888" cy="2068830"/>
          </a:xfrm>
        </p:spPr>
        <p:txBody>
          <a:bodyPr rtlCol="0">
            <a:normAutofit/>
          </a:bodyPr>
          <a:lstStyle>
            <a:lvl1pPr marL="0" indent="0">
              <a:buNone/>
              <a:defRPr sz="1448"/>
            </a:lvl1pPr>
            <a:lvl2pPr marL="211935" indent="0">
              <a:buNone/>
              <a:defRPr sz="1298"/>
            </a:lvl2pPr>
            <a:lvl3pPr marL="423870" indent="0">
              <a:buNone/>
              <a:defRPr sz="1098"/>
            </a:lvl3pPr>
            <a:lvl4pPr marL="635804" indent="0">
              <a:buNone/>
              <a:defRPr sz="899"/>
            </a:lvl4pPr>
            <a:lvl5pPr marL="847738" indent="0">
              <a:buNone/>
              <a:defRPr sz="899"/>
            </a:lvl5pPr>
            <a:lvl6pPr marL="1059672" indent="0">
              <a:buNone/>
              <a:defRPr sz="899"/>
            </a:lvl6pPr>
            <a:lvl7pPr marL="1271607" indent="0">
              <a:buNone/>
              <a:defRPr sz="899"/>
            </a:lvl7pPr>
            <a:lvl8pPr marL="1483541" indent="0">
              <a:buNone/>
              <a:defRPr sz="899"/>
            </a:lvl8pPr>
            <a:lvl9pPr marL="1695476" indent="0">
              <a:buNone/>
              <a:defRPr sz="899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8578"/>
            <a:ext cx="3671888" cy="404667"/>
          </a:xfrm>
        </p:spPr>
        <p:txBody>
          <a:bodyPr/>
          <a:lstStyle>
            <a:lvl1pPr marL="0" indent="0">
              <a:buNone/>
              <a:defRPr sz="649"/>
            </a:lvl1pPr>
            <a:lvl2pPr marL="211935" indent="0">
              <a:buNone/>
              <a:defRPr sz="549"/>
            </a:lvl2pPr>
            <a:lvl3pPr marL="423870" indent="0">
              <a:buNone/>
              <a:defRPr sz="449"/>
            </a:lvl3pPr>
            <a:lvl4pPr marL="635804" indent="0">
              <a:buNone/>
              <a:defRPr sz="449"/>
            </a:lvl4pPr>
            <a:lvl5pPr marL="847738" indent="0">
              <a:buNone/>
              <a:defRPr sz="449"/>
            </a:lvl5pPr>
            <a:lvl6pPr marL="1059672" indent="0">
              <a:buNone/>
              <a:defRPr sz="449"/>
            </a:lvl6pPr>
            <a:lvl7pPr marL="1271607" indent="0">
              <a:buNone/>
              <a:defRPr sz="449"/>
            </a:lvl7pPr>
            <a:lvl8pPr marL="1483541" indent="0">
              <a:buNone/>
              <a:defRPr sz="449"/>
            </a:lvl8pPr>
            <a:lvl9pPr marL="1695476" indent="0">
              <a:buNone/>
              <a:defRPr sz="44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776C8-74D1-4DF2-A904-652B9E482084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9F711-004A-4EB9-B823-90B699B5649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635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1000"/>
    </mc:Choice>
    <mc:Fallback xmlns="">
      <p:transition advClick="0" advTm="2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294191-7DBE-451B-B571-B7C39602529C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41E04-9AA6-433D-BE09-2A7047AF2A8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39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1000"/>
    </mc:Choice>
    <mc:Fallback xmlns="">
      <p:transition advClick="0" advTm="2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8083"/>
            <a:ext cx="1376958" cy="2942017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2" y="138083"/>
            <a:ext cx="4028877" cy="2942017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63A7D-36A6-42DC-857B-F8FE86D21E52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15C50-2673-473A-8E42-7183BF1217D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10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1000"/>
    </mc:Choice>
    <mc:Fallback xmlns="">
      <p:transition advClick="0" advTm="21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305991" y="137923"/>
            <a:ext cx="5507832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305991" y="804546"/>
            <a:ext cx="5507832" cy="227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05991" y="3195193"/>
            <a:ext cx="1427956" cy="183896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423870" fontAlgn="auto">
              <a:spcBef>
                <a:spcPts val="0"/>
              </a:spcBef>
              <a:spcAft>
                <a:spcPts val="0"/>
              </a:spcAft>
              <a:defRPr sz="54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0DE2945-C083-4154-9C9E-4B40D8C41E8F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090938" y="3195193"/>
            <a:ext cx="1937941" cy="183896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423870" fontAlgn="auto">
              <a:spcBef>
                <a:spcPts val="0"/>
              </a:spcBef>
              <a:spcAft>
                <a:spcPts val="0"/>
              </a:spcAft>
              <a:defRPr sz="54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385866" y="3195193"/>
            <a:ext cx="1427956" cy="183896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r" defTabSz="423870" fontAlgn="auto">
              <a:spcBef>
                <a:spcPts val="0"/>
              </a:spcBef>
              <a:spcAft>
                <a:spcPts val="0"/>
              </a:spcAft>
              <a:defRPr sz="54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28D8ED0-FD0C-4CEF-B1FB-690DEE93717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21000"/>
    </mc:Choice>
    <mc:Fallback xmlns="">
      <p:transition advClick="0" advTm="21000"/>
    </mc:Fallback>
  </mc:AlternateContent>
  <p:txStyles>
    <p:titleStyle>
      <a:lvl1pPr algn="ctr" defTabSz="423270" rtl="0" eaLnBrk="0" fontAlgn="base" hangingPunct="0">
        <a:spcBef>
          <a:spcPct val="0"/>
        </a:spcBef>
        <a:spcAft>
          <a:spcPct val="0"/>
        </a:spcAft>
        <a:defRPr sz="2047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23270" rtl="0" eaLnBrk="0" fontAlgn="base" hangingPunct="0">
        <a:spcBef>
          <a:spcPct val="0"/>
        </a:spcBef>
        <a:spcAft>
          <a:spcPct val="0"/>
        </a:spcAft>
        <a:defRPr sz="2047">
          <a:solidFill>
            <a:schemeClr val="tx1"/>
          </a:solidFill>
          <a:latin typeface="Calibri" pitchFamily="34" charset="0"/>
        </a:defRPr>
      </a:lvl2pPr>
      <a:lvl3pPr algn="ctr" defTabSz="423270" rtl="0" eaLnBrk="0" fontAlgn="base" hangingPunct="0">
        <a:spcBef>
          <a:spcPct val="0"/>
        </a:spcBef>
        <a:spcAft>
          <a:spcPct val="0"/>
        </a:spcAft>
        <a:defRPr sz="2047">
          <a:solidFill>
            <a:schemeClr val="tx1"/>
          </a:solidFill>
          <a:latin typeface="Calibri" pitchFamily="34" charset="0"/>
        </a:defRPr>
      </a:lvl3pPr>
      <a:lvl4pPr algn="ctr" defTabSz="423270" rtl="0" eaLnBrk="0" fontAlgn="base" hangingPunct="0">
        <a:spcBef>
          <a:spcPct val="0"/>
        </a:spcBef>
        <a:spcAft>
          <a:spcPct val="0"/>
        </a:spcAft>
        <a:defRPr sz="2047">
          <a:solidFill>
            <a:schemeClr val="tx1"/>
          </a:solidFill>
          <a:latin typeface="Calibri" pitchFamily="34" charset="0"/>
        </a:defRPr>
      </a:lvl4pPr>
      <a:lvl5pPr algn="ctr" defTabSz="423270" rtl="0" eaLnBrk="0" fontAlgn="base" hangingPunct="0">
        <a:spcBef>
          <a:spcPct val="0"/>
        </a:spcBef>
        <a:spcAft>
          <a:spcPct val="0"/>
        </a:spcAft>
        <a:defRPr sz="2047">
          <a:solidFill>
            <a:schemeClr val="tx1"/>
          </a:solidFill>
          <a:latin typeface="Calibri" pitchFamily="34" charset="0"/>
        </a:defRPr>
      </a:lvl5pPr>
      <a:lvl6pPr marL="149523" algn="ctr" defTabSz="423650" rtl="0" fontAlgn="base">
        <a:spcBef>
          <a:spcPct val="0"/>
        </a:spcBef>
        <a:spcAft>
          <a:spcPct val="0"/>
        </a:spcAft>
        <a:defRPr sz="2047">
          <a:solidFill>
            <a:schemeClr val="tx1"/>
          </a:solidFill>
          <a:latin typeface="Calibri" pitchFamily="34" charset="0"/>
        </a:defRPr>
      </a:lvl6pPr>
      <a:lvl7pPr marL="299047" algn="ctr" defTabSz="423650" rtl="0" fontAlgn="base">
        <a:spcBef>
          <a:spcPct val="0"/>
        </a:spcBef>
        <a:spcAft>
          <a:spcPct val="0"/>
        </a:spcAft>
        <a:defRPr sz="2047">
          <a:solidFill>
            <a:schemeClr val="tx1"/>
          </a:solidFill>
          <a:latin typeface="Calibri" pitchFamily="34" charset="0"/>
        </a:defRPr>
      </a:lvl7pPr>
      <a:lvl8pPr marL="448570" algn="ctr" defTabSz="423650" rtl="0" fontAlgn="base">
        <a:spcBef>
          <a:spcPct val="0"/>
        </a:spcBef>
        <a:spcAft>
          <a:spcPct val="0"/>
        </a:spcAft>
        <a:defRPr sz="2047">
          <a:solidFill>
            <a:schemeClr val="tx1"/>
          </a:solidFill>
          <a:latin typeface="Calibri" pitchFamily="34" charset="0"/>
        </a:defRPr>
      </a:lvl8pPr>
      <a:lvl9pPr marL="598093" algn="ctr" defTabSz="423650" rtl="0" fontAlgn="base">
        <a:spcBef>
          <a:spcPct val="0"/>
        </a:spcBef>
        <a:spcAft>
          <a:spcPct val="0"/>
        </a:spcAft>
        <a:defRPr sz="2047">
          <a:solidFill>
            <a:schemeClr val="tx1"/>
          </a:solidFill>
          <a:latin typeface="Calibri" pitchFamily="34" charset="0"/>
        </a:defRPr>
      </a:lvl9pPr>
    </p:titleStyle>
    <p:bodyStyle>
      <a:lvl1pPr marL="158528" indent="-158528" algn="l" defTabSz="42327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448" kern="1200">
          <a:solidFill>
            <a:schemeClr val="tx1"/>
          </a:solidFill>
          <a:latin typeface="+mn-lt"/>
          <a:ea typeface="+mn-ea"/>
          <a:cs typeface="+mn-cs"/>
        </a:defRPr>
      </a:lvl1pPr>
      <a:lvl2pPr marL="344006" indent="-132371" algn="l" defTabSz="42327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98" kern="1200">
          <a:solidFill>
            <a:schemeClr val="tx1"/>
          </a:solidFill>
          <a:latin typeface="+mn-lt"/>
          <a:ea typeface="+mn-ea"/>
          <a:cs typeface="+mn-cs"/>
        </a:defRPr>
      </a:lvl2pPr>
      <a:lvl3pPr marL="529483" indent="-105421" algn="l" defTabSz="42327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098" kern="1200">
          <a:solidFill>
            <a:schemeClr val="tx1"/>
          </a:solidFill>
          <a:latin typeface="+mn-lt"/>
          <a:ea typeface="+mn-ea"/>
          <a:cs typeface="+mn-cs"/>
        </a:defRPr>
      </a:lvl3pPr>
      <a:lvl4pPr marL="741118" indent="-105421" algn="l" defTabSz="42327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952752" indent="-105421" algn="l" defTabSz="42327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165640" indent="-105967" algn="l" defTabSz="423870" rtl="0" eaLnBrk="1" latinLnBrk="0" hangingPunct="1">
        <a:spcBef>
          <a:spcPct val="20000"/>
        </a:spcBef>
        <a:buFont typeface="Arial" pitchFamily="34" charset="0"/>
        <a:buChar char="•"/>
        <a:defRPr sz="899" kern="1200">
          <a:solidFill>
            <a:schemeClr val="tx1"/>
          </a:solidFill>
          <a:latin typeface="+mn-lt"/>
          <a:ea typeface="+mn-ea"/>
          <a:cs typeface="+mn-cs"/>
        </a:defRPr>
      </a:lvl6pPr>
      <a:lvl7pPr marL="1377574" indent="-105967" algn="l" defTabSz="423870" rtl="0" eaLnBrk="1" latinLnBrk="0" hangingPunct="1">
        <a:spcBef>
          <a:spcPct val="20000"/>
        </a:spcBef>
        <a:buFont typeface="Arial" pitchFamily="34" charset="0"/>
        <a:buChar char="•"/>
        <a:defRPr sz="899" kern="1200">
          <a:solidFill>
            <a:schemeClr val="tx1"/>
          </a:solidFill>
          <a:latin typeface="+mn-lt"/>
          <a:ea typeface="+mn-ea"/>
          <a:cs typeface="+mn-cs"/>
        </a:defRPr>
      </a:lvl7pPr>
      <a:lvl8pPr marL="1589509" indent="-105967" algn="l" defTabSz="423870" rtl="0" eaLnBrk="1" latinLnBrk="0" hangingPunct="1">
        <a:spcBef>
          <a:spcPct val="20000"/>
        </a:spcBef>
        <a:buFont typeface="Arial" pitchFamily="34" charset="0"/>
        <a:buChar char="•"/>
        <a:defRPr sz="899" kern="1200">
          <a:solidFill>
            <a:schemeClr val="tx1"/>
          </a:solidFill>
          <a:latin typeface="+mn-lt"/>
          <a:ea typeface="+mn-ea"/>
          <a:cs typeface="+mn-cs"/>
        </a:defRPr>
      </a:lvl8pPr>
      <a:lvl9pPr marL="1801443" indent="-105967" algn="l" defTabSz="423870" rtl="0" eaLnBrk="1" latinLnBrk="0" hangingPunct="1">
        <a:spcBef>
          <a:spcPct val="20000"/>
        </a:spcBef>
        <a:buFont typeface="Arial" pitchFamily="34" charset="0"/>
        <a:buChar char="•"/>
        <a:defRPr sz="8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23870" rtl="0" eaLnBrk="1" latinLnBrk="0" hangingPunct="1">
        <a:defRPr sz="849" kern="1200">
          <a:solidFill>
            <a:schemeClr val="tx1"/>
          </a:solidFill>
          <a:latin typeface="+mn-lt"/>
          <a:ea typeface="+mn-ea"/>
          <a:cs typeface="+mn-cs"/>
        </a:defRPr>
      </a:lvl1pPr>
      <a:lvl2pPr marL="211935" algn="l" defTabSz="423870" rtl="0" eaLnBrk="1" latinLnBrk="0" hangingPunct="1">
        <a:defRPr sz="849" kern="1200">
          <a:solidFill>
            <a:schemeClr val="tx1"/>
          </a:solidFill>
          <a:latin typeface="+mn-lt"/>
          <a:ea typeface="+mn-ea"/>
          <a:cs typeface="+mn-cs"/>
        </a:defRPr>
      </a:lvl2pPr>
      <a:lvl3pPr marL="423870" algn="l" defTabSz="423870" rtl="0" eaLnBrk="1" latinLnBrk="0" hangingPunct="1">
        <a:defRPr sz="849" kern="1200">
          <a:solidFill>
            <a:schemeClr val="tx1"/>
          </a:solidFill>
          <a:latin typeface="+mn-lt"/>
          <a:ea typeface="+mn-ea"/>
          <a:cs typeface="+mn-cs"/>
        </a:defRPr>
      </a:lvl3pPr>
      <a:lvl4pPr marL="635804" algn="l" defTabSz="423870" rtl="0" eaLnBrk="1" latinLnBrk="0" hangingPunct="1">
        <a:defRPr sz="849" kern="1200">
          <a:solidFill>
            <a:schemeClr val="tx1"/>
          </a:solidFill>
          <a:latin typeface="+mn-lt"/>
          <a:ea typeface="+mn-ea"/>
          <a:cs typeface="+mn-cs"/>
        </a:defRPr>
      </a:lvl4pPr>
      <a:lvl5pPr marL="847738" algn="l" defTabSz="423870" rtl="0" eaLnBrk="1" latinLnBrk="0" hangingPunct="1">
        <a:defRPr sz="849" kern="1200">
          <a:solidFill>
            <a:schemeClr val="tx1"/>
          </a:solidFill>
          <a:latin typeface="+mn-lt"/>
          <a:ea typeface="+mn-ea"/>
          <a:cs typeface="+mn-cs"/>
        </a:defRPr>
      </a:lvl5pPr>
      <a:lvl6pPr marL="1059672" algn="l" defTabSz="423870" rtl="0" eaLnBrk="1" latinLnBrk="0" hangingPunct="1">
        <a:defRPr sz="849" kern="1200">
          <a:solidFill>
            <a:schemeClr val="tx1"/>
          </a:solidFill>
          <a:latin typeface="+mn-lt"/>
          <a:ea typeface="+mn-ea"/>
          <a:cs typeface="+mn-cs"/>
        </a:defRPr>
      </a:lvl6pPr>
      <a:lvl7pPr marL="1271607" algn="l" defTabSz="423870" rtl="0" eaLnBrk="1" latinLnBrk="0" hangingPunct="1">
        <a:defRPr sz="849" kern="1200">
          <a:solidFill>
            <a:schemeClr val="tx1"/>
          </a:solidFill>
          <a:latin typeface="+mn-lt"/>
          <a:ea typeface="+mn-ea"/>
          <a:cs typeface="+mn-cs"/>
        </a:defRPr>
      </a:lvl7pPr>
      <a:lvl8pPr marL="1483541" algn="l" defTabSz="423870" rtl="0" eaLnBrk="1" latinLnBrk="0" hangingPunct="1">
        <a:defRPr sz="849" kern="1200">
          <a:solidFill>
            <a:schemeClr val="tx1"/>
          </a:solidFill>
          <a:latin typeface="+mn-lt"/>
          <a:ea typeface="+mn-ea"/>
          <a:cs typeface="+mn-cs"/>
        </a:defRPr>
      </a:lvl8pPr>
      <a:lvl9pPr marL="1695476" algn="l" defTabSz="423870" rtl="0" eaLnBrk="1" latinLnBrk="0" hangingPunct="1">
        <a:defRPr sz="8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23.jpg"/><Relationship Id="rId7" Type="http://schemas.openxmlformats.org/officeDocument/2006/relationships/image" Target="../media/image27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4097" y="2697069"/>
            <a:ext cx="1797517" cy="737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398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Jacques Brel - 1963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398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Diaporama © Apex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BE" altLang="fr-FR" sz="1398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Images de la ville de Liège</a:t>
            </a:r>
            <a:endParaRPr lang="fr-FR" altLang="fr-FR" sz="1398" dirty="0">
              <a:ln w="6350">
                <a:solidFill>
                  <a:schemeClr val="tx1"/>
                </a:solidFill>
              </a:ln>
              <a:solidFill>
                <a:srgbClr val="FFFF00"/>
              </a:solidFill>
              <a:latin typeface="Brush738 BT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23227" y="793"/>
            <a:ext cx="4673545" cy="1797517"/>
          </a:xfrm>
          <a:prstGeom prst="rect">
            <a:avLst/>
          </a:prstGeom>
          <a:noFill/>
        </p:spPr>
        <p:txBody>
          <a:bodyPr spcFirstLastPara="1" wrap="none">
            <a:prstTxWarp prst="textDeflateBottom">
              <a:avLst/>
            </a:prstTxWarp>
            <a:spAutoFit/>
          </a:bodyPr>
          <a:lstStyle/>
          <a:p>
            <a:pPr algn="ctr">
              <a:defRPr/>
            </a:pPr>
            <a:r>
              <a:rPr lang="fr-FR" sz="2696" dirty="0">
                <a:ln w="38100" cmpd="sng">
                  <a:solidFill>
                    <a:srgbClr val="FFFF00"/>
                  </a:solidFill>
                  <a:prstDash val="solid"/>
                  <a:miter lim="800000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Il neige sur Liège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sndAc>
          <p:stSnd>
            <p:snd r:embed="rId2" name="Il-neige-sur-liège.wav"/>
          </p:stSnd>
        </p:sndAc>
      </p:transition>
    </mc:Choice>
    <mc:Fallback xmlns="">
      <p:transition advClick="0" advTm="12000">
        <p:sndAc>
          <p:stSnd>
            <p:snd r:embed="rId5" name="Il-neige-sur-liè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800"/>
                            </p:stCondLst>
                            <p:childTnLst>
                              <p:par>
                                <p:cTn id="16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792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4097" y="2697069"/>
            <a:ext cx="1797517" cy="737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398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Jacques Brel - 1963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398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Diaporama © Apex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BE" altLang="fr-FR" sz="1398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Images de la ville de Liège</a:t>
            </a:r>
            <a:endParaRPr lang="fr-FR" altLang="fr-FR" sz="1398" dirty="0">
              <a:ln w="6350">
                <a:solidFill>
                  <a:schemeClr val="tx1"/>
                </a:solidFill>
              </a:ln>
              <a:solidFill>
                <a:srgbClr val="FFFF00"/>
              </a:solidFill>
              <a:latin typeface="Brush738 BT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23227" y="793"/>
            <a:ext cx="4673545" cy="1797517"/>
          </a:xfrm>
          <a:prstGeom prst="rect">
            <a:avLst/>
          </a:prstGeom>
          <a:noFill/>
        </p:spPr>
        <p:txBody>
          <a:bodyPr spcFirstLastPara="1" wrap="none">
            <a:prstTxWarp prst="textDeflateBottom">
              <a:avLst/>
            </a:prstTxWarp>
            <a:spAutoFit/>
          </a:bodyPr>
          <a:lstStyle/>
          <a:p>
            <a:pPr algn="ctr">
              <a:defRPr/>
            </a:pPr>
            <a:r>
              <a:rPr lang="fr-FR" sz="2696" dirty="0">
                <a:ln w="38100" cmpd="sng">
                  <a:solidFill>
                    <a:srgbClr val="FFFF00"/>
                  </a:solidFill>
                  <a:prstDash val="solid"/>
                  <a:miter lim="800000"/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Il neige sur Liège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E3AE82D-2375-4A2D-A449-3FD71B502B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7D4313B3-EFEA-4EEB-B274-924E775B79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959E066-EFFA-426F-A53D-FA54F4F536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5B10CA28-9967-4E8D-8481-158AA0A9198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F84B2136-F8E0-46C3-9580-E04FA358BBB6}"/>
              </a:ext>
            </a:extLst>
          </p:cNvPr>
          <p:cNvSpPr txBox="1"/>
          <p:nvPr/>
        </p:nvSpPr>
        <p:spPr>
          <a:xfrm>
            <a:off x="58146" y="793"/>
            <a:ext cx="2498399" cy="64544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899" dirty="0">
                <a:latin typeface="Andy" panose="03080602030302030203" pitchFamily="66" charset="0"/>
              </a:rPr>
              <a:t>Il neige il neige sur Liège</a:t>
            </a:r>
          </a:p>
          <a:p>
            <a:r>
              <a:rPr lang="fr-FR" sz="899" dirty="0">
                <a:latin typeface="Andy" panose="03080602030302030203" pitchFamily="66" charset="0"/>
              </a:rPr>
              <a:t>Et la neige sur Liège pour neiger met des gants</a:t>
            </a:r>
          </a:p>
          <a:p>
            <a:r>
              <a:rPr lang="fr-FR" sz="899" dirty="0">
                <a:latin typeface="Andy" panose="03080602030302030203" pitchFamily="66" charset="0"/>
              </a:rPr>
              <a:t>Il neige il neige sur Liège</a:t>
            </a:r>
          </a:p>
          <a:p>
            <a:r>
              <a:rPr lang="fr-FR" sz="899" dirty="0">
                <a:latin typeface="Andy" panose="03080602030302030203" pitchFamily="66" charset="0"/>
              </a:rPr>
              <a:t>Croissant noir de la Meuse sur le front d'un clown blanc</a:t>
            </a:r>
          </a:p>
        </p:txBody>
      </p:sp>
    </p:spTree>
    <p:extLst>
      <p:ext uri="{BB962C8B-B14F-4D97-AF65-F5344CB8AC3E}">
        <p14:creationId xmlns:p14="http://schemas.microsoft.com/office/powerpoint/2010/main" val="50844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2000"/>
    </mc:Choice>
    <mc:Fallback xmlns="">
      <p:transition advClick="0"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2"/>
            <a:ext cx="6120000" cy="34501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8146" y="793"/>
            <a:ext cx="2678171" cy="64544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899" dirty="0">
                <a:latin typeface="Andy" panose="03080602030302030203" pitchFamily="66" charset="0"/>
              </a:rPr>
              <a:t>Il neige il neige sur Liège</a:t>
            </a:r>
          </a:p>
          <a:p>
            <a:r>
              <a:rPr lang="fr-FR" sz="899" dirty="0">
                <a:latin typeface="Andy" panose="03080602030302030203" pitchFamily="66" charset="0"/>
              </a:rPr>
              <a:t>Et la neige sur Liège pour neiger met des gants</a:t>
            </a:r>
          </a:p>
          <a:p>
            <a:r>
              <a:rPr lang="fr-FR" sz="899" dirty="0">
                <a:latin typeface="Andy" panose="03080602030302030203" pitchFamily="66" charset="0"/>
              </a:rPr>
              <a:t>Il neige il neige sur Liège</a:t>
            </a:r>
          </a:p>
          <a:p>
            <a:r>
              <a:rPr lang="fr-FR" sz="899" dirty="0">
                <a:latin typeface="Andy" panose="03080602030302030203" pitchFamily="66" charset="0"/>
              </a:rPr>
              <a:t>Croissant noir de la Meuse sur le front d'un clown blanc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88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38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58146" y="793"/>
            <a:ext cx="2678171" cy="92205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899" dirty="0">
                <a:latin typeface="Andy" panose="03080602030302030203" pitchFamily="66" charset="0"/>
              </a:rPr>
              <a:t>Il est brisé le cri</a:t>
            </a:r>
          </a:p>
          <a:p>
            <a:r>
              <a:rPr lang="fr-FR" sz="899" dirty="0">
                <a:latin typeface="Andy" panose="03080602030302030203" pitchFamily="66" charset="0"/>
              </a:rPr>
              <a:t>Des heures et des oiseaux</a:t>
            </a:r>
          </a:p>
          <a:p>
            <a:r>
              <a:rPr lang="fr-FR" sz="899" dirty="0">
                <a:latin typeface="Andy" panose="03080602030302030203" pitchFamily="66" charset="0"/>
              </a:rPr>
              <a:t>Des enfants à cerceaux</a:t>
            </a:r>
          </a:p>
          <a:p>
            <a:r>
              <a:rPr lang="fr-FR" sz="899" dirty="0">
                <a:latin typeface="Andy" panose="03080602030302030203" pitchFamily="66" charset="0"/>
              </a:rPr>
              <a:t>Et du noir et du gris</a:t>
            </a:r>
          </a:p>
          <a:p>
            <a:r>
              <a:rPr lang="fr-FR" sz="899" dirty="0">
                <a:latin typeface="Andy" panose="03080602030302030203" pitchFamily="66" charset="0"/>
              </a:rPr>
              <a:t>Il neige il neige sur Liège</a:t>
            </a:r>
          </a:p>
          <a:p>
            <a:r>
              <a:rPr lang="fr-FR" sz="899" dirty="0">
                <a:latin typeface="Andy" panose="03080602030302030203" pitchFamily="66" charset="0"/>
              </a:rPr>
              <a:t>Que le fleuve traverse sans bruit</a:t>
            </a:r>
          </a:p>
        </p:txBody>
      </p:sp>
    </p:spTree>
    <p:extLst>
      <p:ext uri="{BB962C8B-B14F-4D97-AF65-F5344CB8AC3E}">
        <p14:creationId xmlns:p14="http://schemas.microsoft.com/office/powerpoint/2010/main" val="165694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1000"/>
    </mc:Choice>
    <mc:Fallback xmlns="">
      <p:transition advClick="0" advTm="3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2"/>
            <a:ext cx="6120000" cy="34501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8146" y="793"/>
            <a:ext cx="3253440" cy="92205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899" dirty="0">
                <a:latin typeface="Andy" panose="03080602030302030203" pitchFamily="66" charset="0"/>
              </a:rPr>
              <a:t>Il est brisé le cri</a:t>
            </a:r>
          </a:p>
          <a:p>
            <a:r>
              <a:rPr lang="fr-FR" sz="899" dirty="0">
                <a:latin typeface="Andy" panose="03080602030302030203" pitchFamily="66" charset="0"/>
              </a:rPr>
              <a:t>Des heures et des oiseaux</a:t>
            </a:r>
          </a:p>
          <a:p>
            <a:r>
              <a:rPr lang="fr-FR" sz="899" dirty="0">
                <a:latin typeface="Andy" panose="03080602030302030203" pitchFamily="66" charset="0"/>
              </a:rPr>
              <a:t>Des enfants à cerceaux</a:t>
            </a:r>
          </a:p>
          <a:p>
            <a:r>
              <a:rPr lang="fr-FR" sz="899" dirty="0">
                <a:latin typeface="Andy" panose="03080602030302030203" pitchFamily="66" charset="0"/>
              </a:rPr>
              <a:t>Et du noir et du gris</a:t>
            </a:r>
          </a:p>
          <a:p>
            <a:r>
              <a:rPr lang="fr-FR" sz="899" dirty="0">
                <a:latin typeface="Andy" panose="03080602030302030203" pitchFamily="66" charset="0"/>
              </a:rPr>
              <a:t>Il neige il neige sur Liège</a:t>
            </a:r>
          </a:p>
          <a:p>
            <a:r>
              <a:rPr lang="fr-FR" sz="899" dirty="0">
                <a:latin typeface="Andy" panose="03080602030302030203" pitchFamily="66" charset="0"/>
              </a:rPr>
              <a:t>Que le fleuve traverse sans bruit</a:t>
            </a:r>
          </a:p>
        </p:txBody>
      </p:sp>
      <p:pic>
        <p:nvPicPr>
          <p:cNvPr id="4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39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6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014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6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58146" y="793"/>
            <a:ext cx="3253440" cy="64544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899" dirty="0">
                <a:latin typeface="Andy" panose="03080602030302030203" pitchFamily="66" charset="0"/>
              </a:rPr>
              <a:t>Il neige il neige sur Liège</a:t>
            </a:r>
          </a:p>
          <a:p>
            <a:r>
              <a:rPr lang="fr-FR" sz="899" dirty="0">
                <a:latin typeface="Andy" panose="03080602030302030203" pitchFamily="66" charset="0"/>
              </a:rPr>
              <a:t>Et tant tourne la neige entre le ciel et Liège</a:t>
            </a:r>
          </a:p>
          <a:p>
            <a:r>
              <a:rPr lang="fr-FR" sz="899" dirty="0">
                <a:latin typeface="Andy" panose="03080602030302030203" pitchFamily="66" charset="0"/>
              </a:rPr>
              <a:t>Qu'on ne sait plus s'il neige s'il neige sur Liège</a:t>
            </a:r>
          </a:p>
          <a:p>
            <a:r>
              <a:rPr lang="fr-FR" sz="899" dirty="0">
                <a:latin typeface="Andy" panose="03080602030302030203" pitchFamily="66" charset="0"/>
              </a:rPr>
              <a:t>Ou si c'est Liège qui neige vers le ciel </a:t>
            </a:r>
          </a:p>
        </p:txBody>
      </p:sp>
    </p:spTree>
    <p:extLst>
      <p:ext uri="{BB962C8B-B14F-4D97-AF65-F5344CB8AC3E}">
        <p14:creationId xmlns:p14="http://schemas.microsoft.com/office/powerpoint/2010/main" val="368800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1000"/>
    </mc:Choice>
    <mc:Fallback xmlns="">
      <p:transition advClick="0" advTm="3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3"/>
            <a:ext cx="6120000" cy="344584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8146" y="793"/>
            <a:ext cx="2714125" cy="64544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899" dirty="0">
                <a:latin typeface="Andy" panose="03080602030302030203" pitchFamily="66" charset="0"/>
              </a:rPr>
              <a:t>Il neige il neige sur Liège</a:t>
            </a:r>
          </a:p>
          <a:p>
            <a:r>
              <a:rPr lang="fr-FR" sz="899" dirty="0">
                <a:latin typeface="Andy" panose="03080602030302030203" pitchFamily="66" charset="0"/>
              </a:rPr>
              <a:t>Et tant tourne la neige entre le ciel et Liège</a:t>
            </a:r>
          </a:p>
          <a:p>
            <a:r>
              <a:rPr lang="fr-FR" sz="899" dirty="0">
                <a:latin typeface="Andy" panose="03080602030302030203" pitchFamily="66" charset="0"/>
              </a:rPr>
              <a:t>Qu'on ne sait plus s'il neige s'il neige sur Liège</a:t>
            </a:r>
          </a:p>
          <a:p>
            <a:r>
              <a:rPr lang="fr-FR" sz="899" dirty="0">
                <a:latin typeface="Andy" panose="03080602030302030203" pitchFamily="66" charset="0"/>
              </a:rPr>
              <a:t>Ou si c'est Liège qui neige vers le ciel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3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58146" y="793"/>
            <a:ext cx="2714125" cy="64544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899" dirty="0">
                <a:solidFill>
                  <a:srgbClr val="FFFF00"/>
                </a:solidFill>
                <a:latin typeface="Andy" panose="03080602030302030203" pitchFamily="66" charset="0"/>
              </a:rPr>
              <a:t>Et la neige marie</a:t>
            </a:r>
          </a:p>
          <a:p>
            <a:r>
              <a:rPr lang="fr-FR" sz="899" dirty="0">
                <a:solidFill>
                  <a:srgbClr val="FFFF00"/>
                </a:solidFill>
                <a:latin typeface="Andy" panose="03080602030302030203" pitchFamily="66" charset="0"/>
              </a:rPr>
              <a:t>Les amants débutants</a:t>
            </a:r>
          </a:p>
          <a:p>
            <a:r>
              <a:rPr lang="fr-FR" sz="899" dirty="0">
                <a:solidFill>
                  <a:srgbClr val="FFFF00"/>
                </a:solidFill>
                <a:latin typeface="Andy" panose="03080602030302030203" pitchFamily="66" charset="0"/>
              </a:rPr>
              <a:t>Les amants promenant</a:t>
            </a:r>
          </a:p>
          <a:p>
            <a:r>
              <a:rPr lang="fr-FR" sz="899" dirty="0">
                <a:solidFill>
                  <a:srgbClr val="FFFF00"/>
                </a:solidFill>
                <a:latin typeface="Andy" panose="03080602030302030203" pitchFamily="66" charset="0"/>
              </a:rPr>
              <a:t>Sur le carré blanchi</a:t>
            </a:r>
          </a:p>
        </p:txBody>
      </p:sp>
    </p:spTree>
    <p:extLst>
      <p:ext uri="{BB962C8B-B14F-4D97-AF65-F5344CB8AC3E}">
        <p14:creationId xmlns:p14="http://schemas.microsoft.com/office/powerpoint/2010/main" val="160298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/>
    </mc:Choice>
    <mc:Fallback xmlns="">
      <p:transition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4"/>
            <a:ext cx="6120000" cy="345014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8146" y="793"/>
            <a:ext cx="2390536" cy="64544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899" dirty="0">
                <a:solidFill>
                  <a:srgbClr val="FFFF00"/>
                </a:solidFill>
                <a:latin typeface="Andy" panose="03080602030302030203" pitchFamily="66" charset="0"/>
              </a:rPr>
              <a:t>Et la neige marie</a:t>
            </a:r>
          </a:p>
          <a:p>
            <a:r>
              <a:rPr lang="fr-FR" sz="899" dirty="0">
                <a:solidFill>
                  <a:srgbClr val="FFFF00"/>
                </a:solidFill>
                <a:latin typeface="Andy" panose="03080602030302030203" pitchFamily="66" charset="0"/>
              </a:rPr>
              <a:t>Les amants débutants</a:t>
            </a:r>
          </a:p>
          <a:p>
            <a:r>
              <a:rPr lang="fr-FR" sz="899" dirty="0">
                <a:solidFill>
                  <a:srgbClr val="FFFF00"/>
                </a:solidFill>
                <a:latin typeface="Andy" panose="03080602030302030203" pitchFamily="66" charset="0"/>
              </a:rPr>
              <a:t>Les amants promenant</a:t>
            </a:r>
          </a:p>
          <a:p>
            <a:r>
              <a:rPr lang="fr-FR" sz="899" dirty="0">
                <a:solidFill>
                  <a:srgbClr val="FFFF00"/>
                </a:solidFill>
                <a:latin typeface="Andy" panose="03080602030302030203" pitchFamily="66" charset="0"/>
              </a:rPr>
              <a:t>Sur le carré blanchi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01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38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58146" y="793"/>
            <a:ext cx="2390536" cy="368823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899" dirty="0">
                <a:latin typeface="Andy" panose="03080602030302030203" pitchFamily="66" charset="0"/>
              </a:rPr>
              <a:t>Il neige il neige sur Liège</a:t>
            </a:r>
          </a:p>
          <a:p>
            <a:r>
              <a:rPr lang="fr-FR" sz="899" dirty="0">
                <a:latin typeface="Andy" panose="03080602030302030203" pitchFamily="66" charset="0"/>
              </a:rPr>
              <a:t>Que le fleuve transporte sans bruit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3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0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86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8000"/>
    </mc:Choice>
    <mc:Fallback xmlns="">
      <p:transition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792"/>
            <a:ext cx="6120000" cy="345013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3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38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58146" y="793"/>
            <a:ext cx="2426490" cy="368823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899" dirty="0">
                <a:latin typeface="Andy" panose="03080602030302030203" pitchFamily="66" charset="0"/>
              </a:rPr>
              <a:t>Ce soir ce soir il neige sur mes rêves et sur Liège</a:t>
            </a:r>
          </a:p>
          <a:p>
            <a:r>
              <a:rPr lang="fr-FR" sz="899" dirty="0">
                <a:latin typeface="Andy" panose="03080602030302030203" pitchFamily="66" charset="0"/>
              </a:rPr>
              <a:t>Que le fleuve transperce sans bruit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1CBE18E5-80C3-4557-BAA7-B4F868A405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452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6A8C7720-EC80-4DD3-9FE8-1377B7D3843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319" y="283942"/>
            <a:ext cx="2875362" cy="2875736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261E1BD6-26FF-40D0-8425-91941D4C42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1449" y="3151531"/>
            <a:ext cx="1797101" cy="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00" tIns="22801" rIns="45600" bIns="22801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6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4" name="Image 3">
            <a:extLst>
              <a:ext uri="{FF2B5EF4-FFF2-40B4-BE49-F238E27FC236}">
                <a16:creationId xmlns:a16="http://schemas.microsoft.com/office/drawing/2014/main" id="{CB555E55-C956-4DB6-AA34-066CF1FF6CD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51304" y="880579"/>
            <a:ext cx="1617391" cy="1617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7576948F-BD9B-4032-BB1A-A9756FAF6B2A}"/>
              </a:ext>
            </a:extLst>
          </p:cNvPr>
          <p:cNvSpPr/>
          <p:nvPr/>
        </p:nvSpPr>
        <p:spPr>
          <a:xfrm>
            <a:off x="1712174" y="-359420"/>
            <a:ext cx="2695652" cy="1587688"/>
          </a:xfrm>
          <a:prstGeom prst="rect">
            <a:avLst/>
          </a:prstGeom>
          <a:noFill/>
        </p:spPr>
        <p:txBody>
          <a:bodyPr wrap="square" lIns="45600" tIns="22801" rIns="45600" bIns="22801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1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3279709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000"/>
                            </p:stCondLst>
                            <p:childTnLst>
                              <p:par>
                                <p:cTn id="30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2267</TotalTime>
  <Words>299</Words>
  <Application>Microsoft Office PowerPoint</Application>
  <PresentationFormat>Personnalisé</PresentationFormat>
  <Paragraphs>50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4" baseType="lpstr">
      <vt:lpstr>Brush738 BT</vt:lpstr>
      <vt:lpstr>Arial</vt:lpstr>
      <vt:lpstr>Calibri</vt:lpstr>
      <vt:lpstr>Andy</vt:lpstr>
      <vt:lpstr>Arial Black</vt:lpstr>
      <vt:lpstr>Algerian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226</cp:revision>
  <dcterms:created xsi:type="dcterms:W3CDTF">2013-03-26T08:13:36Z</dcterms:created>
  <dcterms:modified xsi:type="dcterms:W3CDTF">2024-03-05T09:32:57Z</dcterms:modified>
</cp:coreProperties>
</file>