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7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kWP1kFpq6PTXWMLgj8/YA==" hashData="LAtBQoxTTT6jRkYqj9I0ZTESH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788"/>
    <a:srgbClr val="EE4040"/>
    <a:srgbClr val="DA4900"/>
    <a:srgbClr val="FF9F3F"/>
    <a:srgbClr val="8C2D20"/>
    <a:srgbClr val="6C2400"/>
    <a:srgbClr val="862D00"/>
    <a:srgbClr val="6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34" autoAdjust="0"/>
    <p:restoredTop sz="94660"/>
  </p:normalViewPr>
  <p:slideViewPr>
    <p:cSldViewPr>
      <p:cViewPr>
        <p:scale>
          <a:sx n="58" d="100"/>
          <a:sy n="58" d="100"/>
        </p:scale>
        <p:origin x="-1910" y="-7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51301AC-275C-4027-A2DA-E238E5413203}" type="datetimeFigureOut">
              <a:rPr lang="fr-FR"/>
              <a:pPr>
                <a:defRPr/>
              </a:pPr>
              <a:t>14/03/2024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A5DF35E-1F07-4FE8-99A8-1653EAA45C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9306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FB7D09-0D63-41E3-B9F5-C4033471B48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DA0357E-4C74-4160-B23E-9952C32496F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CA093C8-E313-43EE-9166-823F95160EB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F0416-C3EF-4675-8722-876B3CB5B5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970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F9163-566C-4A9D-8C57-D6C902341D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4844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53A99-6683-4184-A2FF-9ED7A5A10B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5938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CFA17D-9280-48EC-B288-2EC3FAC8D5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5005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8BA08-FA03-4D05-9C45-2EDCD283E1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4437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20A8D-1B76-4E76-8109-A9F5863D06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4369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4055A-04BB-4897-9B33-7F72B4F7C6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8938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A0B6B-8D04-4F10-B19A-D7663523A3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954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62B26-50D5-46E1-AE39-A95FA4569E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2215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1E783-C34D-44E5-AE29-70C217879A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2394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6C238-2AE9-4A6C-B3F3-1B96934D2B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2464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75996">
              <a:srgbClr val="FF3788"/>
            </a:gs>
            <a:gs pos="88000">
              <a:schemeClr val="tx1"/>
            </a:gs>
            <a:gs pos="93000">
              <a:schemeClr val="accent4">
                <a:lumMod val="1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6DC42E-03DB-46BE-95E5-5596803482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audio" Target="../media/audio3.wav"/><Relationship Id="rId21" Type="http://schemas.openxmlformats.org/officeDocument/2006/relationships/image" Target="../media/image12.jpeg"/><Relationship Id="rId7" Type="http://schemas.openxmlformats.org/officeDocument/2006/relationships/audio" Target="../media/audio7.wav"/><Relationship Id="rId12" Type="http://schemas.openxmlformats.org/officeDocument/2006/relationships/image" Target="../media/image3.gif"/><Relationship Id="rId17" Type="http://schemas.openxmlformats.org/officeDocument/2006/relationships/image" Target="../media/image8.gif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png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audio" Target="../media/audio11.wav"/><Relationship Id="rId26" Type="http://schemas.openxmlformats.org/officeDocument/2006/relationships/audio" Target="../media/audio15.wav"/><Relationship Id="rId39" Type="http://schemas.openxmlformats.org/officeDocument/2006/relationships/image" Target="../media/image36.png"/><Relationship Id="rId21" Type="http://schemas.openxmlformats.org/officeDocument/2006/relationships/image" Target="../media/image26.jpeg"/><Relationship Id="rId34" Type="http://schemas.openxmlformats.org/officeDocument/2006/relationships/audio" Target="../media/audio18.wav"/><Relationship Id="rId42" Type="http://schemas.openxmlformats.org/officeDocument/2006/relationships/audio" Target="../media/audio20.wav"/><Relationship Id="rId47" Type="http://schemas.openxmlformats.org/officeDocument/2006/relationships/image" Target="../media/image43.png"/><Relationship Id="rId50" Type="http://schemas.openxmlformats.org/officeDocument/2006/relationships/image" Target="../media/image46.png"/><Relationship Id="rId55" Type="http://schemas.openxmlformats.org/officeDocument/2006/relationships/image" Target="../media/image51.jpeg"/><Relationship Id="rId63" Type="http://schemas.openxmlformats.org/officeDocument/2006/relationships/image" Target="../media/image59.jpeg"/><Relationship Id="rId68" Type="http://schemas.openxmlformats.org/officeDocument/2006/relationships/image" Target="../media/image8.gif"/><Relationship Id="rId7" Type="http://schemas.openxmlformats.org/officeDocument/2006/relationships/image" Target="../media/image17.gif"/><Relationship Id="rId71" Type="http://schemas.openxmlformats.org/officeDocument/2006/relationships/image" Target="../media/image65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10.wav"/><Relationship Id="rId29" Type="http://schemas.openxmlformats.org/officeDocument/2006/relationships/image" Target="../media/image30.jpeg"/><Relationship Id="rId11" Type="http://schemas.openxmlformats.org/officeDocument/2006/relationships/image" Target="../media/image21.gif"/><Relationship Id="rId24" Type="http://schemas.openxmlformats.org/officeDocument/2006/relationships/audio" Target="../media/audio14.wav"/><Relationship Id="rId32" Type="http://schemas.openxmlformats.org/officeDocument/2006/relationships/audio" Target="../media/audio17.wav"/><Relationship Id="rId37" Type="http://schemas.openxmlformats.org/officeDocument/2006/relationships/image" Target="../media/image34.jpeg"/><Relationship Id="rId40" Type="http://schemas.openxmlformats.org/officeDocument/2006/relationships/image" Target="../media/image37.gif"/><Relationship Id="rId45" Type="http://schemas.openxmlformats.org/officeDocument/2006/relationships/image" Target="../media/image41.jpeg"/><Relationship Id="rId53" Type="http://schemas.openxmlformats.org/officeDocument/2006/relationships/image" Target="../media/image49.png"/><Relationship Id="rId58" Type="http://schemas.openxmlformats.org/officeDocument/2006/relationships/image" Target="../media/image54.png"/><Relationship Id="rId66" Type="http://schemas.openxmlformats.org/officeDocument/2006/relationships/image" Target="../media/image62.gif"/><Relationship Id="rId74" Type="http://schemas.openxmlformats.org/officeDocument/2006/relationships/image" Target="../media/image68.gif"/><Relationship Id="rId5" Type="http://schemas.openxmlformats.org/officeDocument/2006/relationships/image" Target="../media/image9.gif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7.wav"/><Relationship Id="rId36" Type="http://schemas.openxmlformats.org/officeDocument/2006/relationships/audio" Target="../media/audio19.wav"/><Relationship Id="rId49" Type="http://schemas.openxmlformats.org/officeDocument/2006/relationships/image" Target="../media/image45.jpeg"/><Relationship Id="rId57" Type="http://schemas.openxmlformats.org/officeDocument/2006/relationships/image" Target="../media/image53.png"/><Relationship Id="rId61" Type="http://schemas.openxmlformats.org/officeDocument/2006/relationships/image" Target="../media/image57.jpeg"/><Relationship Id="rId10" Type="http://schemas.openxmlformats.org/officeDocument/2006/relationships/image" Target="../media/image20.gif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image" Target="../media/image40.png"/><Relationship Id="rId52" Type="http://schemas.openxmlformats.org/officeDocument/2006/relationships/image" Target="../media/image48.png"/><Relationship Id="rId60" Type="http://schemas.openxmlformats.org/officeDocument/2006/relationships/image" Target="../media/image56.png"/><Relationship Id="rId65" Type="http://schemas.openxmlformats.org/officeDocument/2006/relationships/image" Target="../media/image61.jpeg"/><Relationship Id="rId73" Type="http://schemas.openxmlformats.org/officeDocument/2006/relationships/image" Target="../media/image67.pn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audio" Target="../media/audio9.wav"/><Relationship Id="rId22" Type="http://schemas.openxmlformats.org/officeDocument/2006/relationships/audio" Target="../media/audio13.wav"/><Relationship Id="rId27" Type="http://schemas.openxmlformats.org/officeDocument/2006/relationships/image" Target="../media/image29.jpeg"/><Relationship Id="rId30" Type="http://schemas.openxmlformats.org/officeDocument/2006/relationships/audio" Target="../media/audio16.wav"/><Relationship Id="rId35" Type="http://schemas.openxmlformats.org/officeDocument/2006/relationships/image" Target="../media/image33.jpeg"/><Relationship Id="rId43" Type="http://schemas.openxmlformats.org/officeDocument/2006/relationships/image" Target="../media/image39.jpeg"/><Relationship Id="rId48" Type="http://schemas.openxmlformats.org/officeDocument/2006/relationships/image" Target="../media/image44.jpeg"/><Relationship Id="rId56" Type="http://schemas.openxmlformats.org/officeDocument/2006/relationships/image" Target="../media/image52.png"/><Relationship Id="rId64" Type="http://schemas.openxmlformats.org/officeDocument/2006/relationships/image" Target="../media/image60.gif"/><Relationship Id="rId69" Type="http://schemas.openxmlformats.org/officeDocument/2006/relationships/image" Target="../media/image64.png"/><Relationship Id="rId8" Type="http://schemas.openxmlformats.org/officeDocument/2006/relationships/image" Target="../media/image18.gif"/><Relationship Id="rId51" Type="http://schemas.openxmlformats.org/officeDocument/2006/relationships/image" Target="../media/image47.png"/><Relationship Id="rId72" Type="http://schemas.openxmlformats.org/officeDocument/2006/relationships/image" Target="../media/image66.png"/><Relationship Id="rId3" Type="http://schemas.openxmlformats.org/officeDocument/2006/relationships/image" Target="../media/image14.png"/><Relationship Id="rId12" Type="http://schemas.openxmlformats.org/officeDocument/2006/relationships/audio" Target="../media/audio8.wav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image" Target="../media/image35.png"/><Relationship Id="rId46" Type="http://schemas.openxmlformats.org/officeDocument/2006/relationships/image" Target="../media/image42.png"/><Relationship Id="rId59" Type="http://schemas.openxmlformats.org/officeDocument/2006/relationships/image" Target="../media/image55.png"/><Relationship Id="rId67" Type="http://schemas.openxmlformats.org/officeDocument/2006/relationships/image" Target="../media/image63.gif"/><Relationship Id="rId20" Type="http://schemas.openxmlformats.org/officeDocument/2006/relationships/audio" Target="../media/audio12.wav"/><Relationship Id="rId41" Type="http://schemas.openxmlformats.org/officeDocument/2006/relationships/image" Target="../media/image38.gif"/><Relationship Id="rId54" Type="http://schemas.openxmlformats.org/officeDocument/2006/relationships/image" Target="../media/image50.jpeg"/><Relationship Id="rId62" Type="http://schemas.openxmlformats.org/officeDocument/2006/relationships/image" Target="../media/image58.gif"/><Relationship Id="rId70" Type="http://schemas.openxmlformats.org/officeDocument/2006/relationships/audio" Target="../media/audio21.wav"/><Relationship Id="rId75" Type="http://schemas.openxmlformats.org/officeDocument/2006/relationships/image" Target="../media/image6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73000">
              <a:srgbClr val="FF3788"/>
            </a:gs>
            <a:gs pos="84000">
              <a:schemeClr val="tx1"/>
            </a:gs>
            <a:gs pos="90000">
              <a:schemeClr val="accent4">
                <a:lumMod val="1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9. 2059.wav">
            <a:hlinkClick r:id="" action="ppaction://media"/>
          </p:cNvPr>
          <p:cNvPicPr>
            <a:picLocks noRot="1" noChangeAspect="1"/>
          </p:cNvPicPr>
          <p:nvPr>
            <a:wavAudioFile r:embed="rId1" name="09. Catherine Lara - Nuit magiqu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1. 2059.wav">
            <a:hlinkClick r:id="" action="ppaction://media"/>
          </p:cNvPr>
          <p:cNvPicPr>
            <a:picLocks noRot="1" noChangeAspect="1"/>
          </p:cNvPicPr>
          <p:nvPr>
            <a:wavAudioFile r:embed="rId2" name="11. Florent Pagny - Savoir aimer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052513"/>
            <a:ext cx="65532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del2059.wav">
            <a:hlinkClick r:id="" action="ppaction://media"/>
          </p:cNvPr>
          <p:cNvPicPr>
            <a:picLocks noRot="1" noChangeAspect="1"/>
          </p:cNvPicPr>
          <p:nvPr>
            <a:wavAudioFile r:embed="rId3" name="Adele - Easy On M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del2075.wav">
            <a:hlinkClick r:id="" action="ppaction://media"/>
          </p:cNvPr>
          <p:cNvPicPr>
            <a:picLocks noRot="1" noChangeAspect="1"/>
          </p:cNvPicPr>
          <p:nvPr>
            <a:wavAudioFile r:embed="rId4" name="Adele - Easy On M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2075.wav">
            <a:hlinkClick r:id="" action="ppaction://media"/>
          </p:cNvPr>
          <p:cNvPicPr>
            <a:picLocks noRot="1" noChangeAspect="1"/>
          </p:cNvPicPr>
          <p:nvPr>
            <a:wavAudioFile r:embed="rId5" name="03. Calogero - Centre vill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2090.wav">
            <a:hlinkClick r:id="" action="ppaction://media"/>
          </p:cNvPr>
          <p:cNvPicPr>
            <a:picLocks noRot="1" noChangeAspect="1"/>
          </p:cNvPicPr>
          <p:nvPr>
            <a:wavAudioFile r:embed="rId6" name="Por que te vas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6021388"/>
            <a:ext cx="109537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1682502"/>
            <a:ext cx="3759200" cy="3531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4" name="Picture 15" descr="C:\Users\JCL\Desktop\Les Plus Belles Chansons Francaises\cover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38" y="1836738"/>
            <a:ext cx="32623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 descr="C:\Users\JCL\Desktop\cd3.gif"/>
          <p:cNvPicPr>
            <a:picLocks noChangeAspect="1" noChangeArrowheads="1" noCrop="1"/>
          </p:cNvPicPr>
          <p:nvPr/>
        </p:nvPicPr>
        <p:blipFill>
          <a:blip r:embed="rId22" cstate="print">
            <a:duotone>
              <a:prstClr val="black"/>
              <a:srgbClr val="FF378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344" y="641348"/>
            <a:ext cx="677069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1. Olivia Ruiz - La femme chocolat.wav">
            <a:hlinkClick r:id="" action="ppaction://media"/>
          </p:cNvPr>
          <p:cNvPicPr>
            <a:picLocks noRot="1" noChangeAspect="1"/>
          </p:cNvPicPr>
          <p:nvPr>
            <a:wavAudioFile r:embed="rId7" name="11. Olivia Ruiz - La femme chocolat.wav"/>
          </p:nvPr>
        </p:nvPicPr>
        <p:blipFill>
          <a:blip r:embed="rId13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052513"/>
            <a:ext cx="65532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139950" y="1766888"/>
            <a:ext cx="511175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Florent Pagny - Châtelet Les Halles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Isabelle Boulay - Parle-moi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Calogero - En Apesanteur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Axel Bauer, Zazie - A Ma Place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Marc Lavoine, Cristina Marocco - J'ai tout oublié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Florent Pagny - Et un jour une femme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Jenifer - Au soleil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Chimène Badi - Entre nous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Nolwenn Leroy - Cassé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Clarika - Les Patineurs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Olivia Ruiz - La femme chocolat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Dionysos, Olivia Ruiz - Tais-toi mon coeur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Katerine - Louxor j'adore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Stanislas - Le manège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Thomas Dutronc - J'aime plus Paris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6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3160713"/>
            <a:ext cx="1403350" cy="227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63896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01. Florent Pagny - Châtelet Les Halle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02. Isabelle Boulay - Parle-moi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03. Calogero - En Apesanteur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04. Axel Bauer, Zazie - A Ma Place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05. Marc Lavoine, Cristina Marocco - J'ai tout oublié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06. Florent Pagny - Et un jour une femm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07. Jenifer - Au soleil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09. Nolwenn Leroy - Cassé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. Olivia Ruiz - La femme chocolat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. Dionysos, Olivia Ruiz - Tais-toi mon coeu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. Katerine - Louxor j'ador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. Stanislas - Le manèg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6" name="08. Chimène Badi - Entre nou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2" name="10. Clarika - Les Patineur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726" y="4699794"/>
            <a:ext cx="684326" cy="912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tab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5421313"/>
            <a:ext cx="69437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61124" y="3827463"/>
            <a:ext cx="773339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96752"/>
            <a:ext cx="1793208" cy="114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2420887"/>
            <a:ext cx="1666280" cy="63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1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1631950"/>
            <a:ext cx="661988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27044" y="1778794"/>
            <a:ext cx="373062" cy="368300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5" descr="C:\Users\JCL\Desktop\Les Plus Belles Chansons Francaises\cover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619250"/>
            <a:ext cx="1379537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4763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9432" y="6015831"/>
            <a:ext cx="328612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067175" y="6238875"/>
            <a:ext cx="863600" cy="422275"/>
          </a:xfrm>
          <a:prstGeom prst="frame">
            <a:avLst>
              <a:gd name="adj1" fmla="val 11262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Image 2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938" y="6348413"/>
            <a:ext cx="59848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562" y="5032375"/>
            <a:ext cx="7667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15" descr="C:\Users\Marie-Jose\Desktop\NUMEROS JUKEBOX NOIR\15 (FILEminimizer).jpg">
            <a:hlinkClick r:id="" action="ppaction://noaction" highlightClick="1">
              <a:snd r:embed="rId70" name="15. Thomas Dutronc - J'aime plus Paris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650" y="2930525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Image111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" descr="barra_peixe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" descr="barra_peixe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6" descr="barra_peixe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498475" y="46497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9" descr="peixe59"/>
          <p:cNvPicPr>
            <a:picLocks noChangeAspect="1" noChangeArrowheads="1" noCrop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46863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</Words>
  <Application>Microsoft Office PowerPoint</Application>
  <PresentationFormat>Affichage à l'écran (4:3)</PresentationFormat>
  <Paragraphs>18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2024-03-14T14:04:10Z</dcterms:modified>
</cp:coreProperties>
</file>