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8" r:id="rId3"/>
    <p:sldId id="37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tu6Uql7J4Lfm/9zO15Ygw==" hashData="ZrCB+4EOpUwflhYDJpXmrbGZip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788"/>
    <a:srgbClr val="EE4040"/>
    <a:srgbClr val="DA4900"/>
    <a:srgbClr val="FF9F3F"/>
    <a:srgbClr val="8C2D20"/>
    <a:srgbClr val="6C2400"/>
    <a:srgbClr val="862D00"/>
    <a:srgbClr val="6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925" autoAdjust="0"/>
    <p:restoredTop sz="94660"/>
  </p:normalViewPr>
  <p:slideViewPr>
    <p:cSldViewPr>
      <p:cViewPr>
        <p:scale>
          <a:sx n="78" d="100"/>
          <a:sy n="78" d="100"/>
        </p:scale>
        <p:origin x="-1445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6D5020A-74DE-4532-A088-8760BD7E6245}" type="datetimeFigureOut">
              <a:rPr lang="fr-FR"/>
              <a:pPr>
                <a:defRPr/>
              </a:pPr>
              <a:t>14/03/2024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EBDC2DC-5AA9-42AD-A0E0-A1FF453BD08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44830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4F48DE5-1AFE-4763-A385-B86465DE4F9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1CE751F-DB60-4B4B-BE44-C24B0DB84BC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F76DF2F-CEC5-46D5-A163-FB48D74B9E5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62A00B-DC32-4AF0-AD16-AD37F0BD4B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2404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4AD0C-C57C-46D3-B01A-49AABA05EC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7653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DA9AA-C718-4564-8335-8A1F11BD5B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0797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4B229D-A9F1-4851-BA7E-92C3E5D071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7594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2327A-986C-4E86-BFCD-89F8602C36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8795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9CB878-B031-4DD7-954C-47F8D4A95D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4748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62CD1-B23A-435B-A5BF-7C71B49F34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5048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1422A-72AF-41CB-B5DC-9FB1692D78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5879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83BF3-8519-4B7F-AD51-E179A8AC87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6138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44AC5-E321-4C16-A1A1-0AFF76893D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10528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69454-6B2C-4A27-8570-BFD50BD0B8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3577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75996">
              <a:srgbClr val="FF3788"/>
            </a:gs>
            <a:gs pos="88000">
              <a:schemeClr val="tx1"/>
            </a:gs>
            <a:gs pos="93000">
              <a:schemeClr val="accent4">
                <a:lumMod val="1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F18AE78-1599-4EDE-A651-62A9302133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jpeg"/><Relationship Id="rId3" Type="http://schemas.openxmlformats.org/officeDocument/2006/relationships/audio" Target="../media/audio3.wav"/><Relationship Id="rId21" Type="http://schemas.openxmlformats.org/officeDocument/2006/relationships/image" Target="../media/image13.gif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gif"/><Relationship Id="rId2" Type="http://schemas.openxmlformats.org/officeDocument/2006/relationships/audio" Target="../media/audio2.wav"/><Relationship Id="rId16" Type="http://schemas.openxmlformats.org/officeDocument/2006/relationships/image" Target="../media/image8.gif"/><Relationship Id="rId20" Type="http://schemas.openxmlformats.org/officeDocument/2006/relationships/image" Target="../media/image12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gif"/><Relationship Id="rId5" Type="http://schemas.openxmlformats.org/officeDocument/2006/relationships/audio" Target="../media/audio5.wav"/><Relationship Id="rId15" Type="http://schemas.openxmlformats.org/officeDocument/2006/relationships/image" Target="../media/image7.png"/><Relationship Id="rId10" Type="http://schemas.openxmlformats.org/officeDocument/2006/relationships/image" Target="../media/image2.png"/><Relationship Id="rId19" Type="http://schemas.openxmlformats.org/officeDocument/2006/relationships/image" Target="../media/image11.jpeg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jpeg"/><Relationship Id="rId18" Type="http://schemas.openxmlformats.org/officeDocument/2006/relationships/audio" Target="../media/audio10.wav"/><Relationship Id="rId26" Type="http://schemas.openxmlformats.org/officeDocument/2006/relationships/audio" Target="../media/audio14.wav"/><Relationship Id="rId39" Type="http://schemas.openxmlformats.org/officeDocument/2006/relationships/image" Target="../media/image36.png"/><Relationship Id="rId21" Type="http://schemas.openxmlformats.org/officeDocument/2006/relationships/image" Target="../media/image26.jpeg"/><Relationship Id="rId34" Type="http://schemas.openxmlformats.org/officeDocument/2006/relationships/audio" Target="../media/audio17.wav"/><Relationship Id="rId42" Type="http://schemas.openxmlformats.org/officeDocument/2006/relationships/audio" Target="../media/audio19.wav"/><Relationship Id="rId47" Type="http://schemas.openxmlformats.org/officeDocument/2006/relationships/image" Target="../media/image43.png"/><Relationship Id="rId50" Type="http://schemas.openxmlformats.org/officeDocument/2006/relationships/image" Target="../media/image46.png"/><Relationship Id="rId55" Type="http://schemas.openxmlformats.org/officeDocument/2006/relationships/image" Target="../media/image51.jpeg"/><Relationship Id="rId63" Type="http://schemas.openxmlformats.org/officeDocument/2006/relationships/image" Target="../media/image59.jpeg"/><Relationship Id="rId68" Type="http://schemas.openxmlformats.org/officeDocument/2006/relationships/image" Target="../media/image8.gif"/><Relationship Id="rId7" Type="http://schemas.openxmlformats.org/officeDocument/2006/relationships/image" Target="../media/image17.gif"/><Relationship Id="rId71" Type="http://schemas.openxmlformats.org/officeDocument/2006/relationships/image" Target="../media/image66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9.wav"/><Relationship Id="rId29" Type="http://schemas.openxmlformats.org/officeDocument/2006/relationships/image" Target="../media/image30.jpeg"/><Relationship Id="rId11" Type="http://schemas.openxmlformats.org/officeDocument/2006/relationships/image" Target="../media/image21.gif"/><Relationship Id="rId24" Type="http://schemas.openxmlformats.org/officeDocument/2006/relationships/audio" Target="../media/audio13.wav"/><Relationship Id="rId32" Type="http://schemas.openxmlformats.org/officeDocument/2006/relationships/audio" Target="../media/audio16.wav"/><Relationship Id="rId37" Type="http://schemas.openxmlformats.org/officeDocument/2006/relationships/image" Target="../media/image34.jpeg"/><Relationship Id="rId40" Type="http://schemas.openxmlformats.org/officeDocument/2006/relationships/image" Target="../media/image37.gif"/><Relationship Id="rId45" Type="http://schemas.openxmlformats.org/officeDocument/2006/relationships/image" Target="../media/image41.jpeg"/><Relationship Id="rId53" Type="http://schemas.openxmlformats.org/officeDocument/2006/relationships/image" Target="../media/image49.png"/><Relationship Id="rId58" Type="http://schemas.openxmlformats.org/officeDocument/2006/relationships/image" Target="../media/image54.png"/><Relationship Id="rId66" Type="http://schemas.openxmlformats.org/officeDocument/2006/relationships/image" Target="../media/image62.gif"/><Relationship Id="rId5" Type="http://schemas.openxmlformats.org/officeDocument/2006/relationships/image" Target="../media/image9.gif"/><Relationship Id="rId15" Type="http://schemas.openxmlformats.org/officeDocument/2006/relationships/image" Target="../media/image23.jpeg"/><Relationship Id="rId23" Type="http://schemas.openxmlformats.org/officeDocument/2006/relationships/image" Target="../media/image27.jpeg"/><Relationship Id="rId28" Type="http://schemas.openxmlformats.org/officeDocument/2006/relationships/audio" Target="../media/audio2.wav"/><Relationship Id="rId36" Type="http://schemas.openxmlformats.org/officeDocument/2006/relationships/audio" Target="../media/audio18.wav"/><Relationship Id="rId49" Type="http://schemas.openxmlformats.org/officeDocument/2006/relationships/image" Target="../media/image45.jpeg"/><Relationship Id="rId57" Type="http://schemas.openxmlformats.org/officeDocument/2006/relationships/image" Target="../media/image53.png"/><Relationship Id="rId61" Type="http://schemas.openxmlformats.org/officeDocument/2006/relationships/image" Target="../media/image57.jpeg"/><Relationship Id="rId10" Type="http://schemas.openxmlformats.org/officeDocument/2006/relationships/image" Target="../media/image20.gif"/><Relationship Id="rId19" Type="http://schemas.openxmlformats.org/officeDocument/2006/relationships/image" Target="../media/image25.jpeg"/><Relationship Id="rId31" Type="http://schemas.openxmlformats.org/officeDocument/2006/relationships/image" Target="../media/image31.jpeg"/><Relationship Id="rId44" Type="http://schemas.openxmlformats.org/officeDocument/2006/relationships/image" Target="../media/image40.png"/><Relationship Id="rId52" Type="http://schemas.openxmlformats.org/officeDocument/2006/relationships/image" Target="../media/image48.png"/><Relationship Id="rId60" Type="http://schemas.openxmlformats.org/officeDocument/2006/relationships/image" Target="../media/image56.png"/><Relationship Id="rId65" Type="http://schemas.openxmlformats.org/officeDocument/2006/relationships/image" Target="../media/image61.jpeg"/><Relationship Id="rId73" Type="http://schemas.openxmlformats.org/officeDocument/2006/relationships/image" Target="../media/image68.gif"/><Relationship Id="rId4" Type="http://schemas.openxmlformats.org/officeDocument/2006/relationships/image" Target="../media/image15.png"/><Relationship Id="rId9" Type="http://schemas.openxmlformats.org/officeDocument/2006/relationships/image" Target="../media/image19.gif"/><Relationship Id="rId14" Type="http://schemas.openxmlformats.org/officeDocument/2006/relationships/audio" Target="../media/audio8.wav"/><Relationship Id="rId22" Type="http://schemas.openxmlformats.org/officeDocument/2006/relationships/audio" Target="../media/audio12.wav"/><Relationship Id="rId27" Type="http://schemas.openxmlformats.org/officeDocument/2006/relationships/image" Target="../media/image29.jpeg"/><Relationship Id="rId30" Type="http://schemas.openxmlformats.org/officeDocument/2006/relationships/audio" Target="../media/audio15.wav"/><Relationship Id="rId35" Type="http://schemas.openxmlformats.org/officeDocument/2006/relationships/image" Target="../media/image33.jpeg"/><Relationship Id="rId43" Type="http://schemas.openxmlformats.org/officeDocument/2006/relationships/image" Target="../media/image39.jpeg"/><Relationship Id="rId48" Type="http://schemas.openxmlformats.org/officeDocument/2006/relationships/image" Target="../media/image44.jpeg"/><Relationship Id="rId56" Type="http://schemas.openxmlformats.org/officeDocument/2006/relationships/image" Target="../media/image52.png"/><Relationship Id="rId64" Type="http://schemas.openxmlformats.org/officeDocument/2006/relationships/image" Target="../media/image60.gif"/><Relationship Id="rId69" Type="http://schemas.openxmlformats.org/officeDocument/2006/relationships/image" Target="../media/image64.png"/><Relationship Id="rId8" Type="http://schemas.openxmlformats.org/officeDocument/2006/relationships/image" Target="../media/image18.gif"/><Relationship Id="rId51" Type="http://schemas.openxmlformats.org/officeDocument/2006/relationships/image" Target="../media/image47.png"/><Relationship Id="rId72" Type="http://schemas.openxmlformats.org/officeDocument/2006/relationships/image" Target="../media/image67.gif"/><Relationship Id="rId3" Type="http://schemas.openxmlformats.org/officeDocument/2006/relationships/image" Target="../media/image14.png"/><Relationship Id="rId12" Type="http://schemas.openxmlformats.org/officeDocument/2006/relationships/audio" Target="../media/audio7.wav"/><Relationship Id="rId17" Type="http://schemas.openxmlformats.org/officeDocument/2006/relationships/image" Target="../media/image24.jpe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image" Target="../media/image35.png"/><Relationship Id="rId46" Type="http://schemas.openxmlformats.org/officeDocument/2006/relationships/image" Target="../media/image42.png"/><Relationship Id="rId59" Type="http://schemas.openxmlformats.org/officeDocument/2006/relationships/image" Target="../media/image55.png"/><Relationship Id="rId67" Type="http://schemas.openxmlformats.org/officeDocument/2006/relationships/image" Target="../media/image63.gif"/><Relationship Id="rId20" Type="http://schemas.openxmlformats.org/officeDocument/2006/relationships/audio" Target="../media/audio11.wav"/><Relationship Id="rId41" Type="http://schemas.openxmlformats.org/officeDocument/2006/relationships/image" Target="../media/image38.gif"/><Relationship Id="rId54" Type="http://schemas.openxmlformats.org/officeDocument/2006/relationships/image" Target="../media/image50.jpeg"/><Relationship Id="rId62" Type="http://schemas.openxmlformats.org/officeDocument/2006/relationships/image" Target="../media/image58.gif"/><Relationship Id="rId70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73000">
              <a:srgbClr val="FF3788"/>
            </a:gs>
            <a:gs pos="84000">
              <a:schemeClr val="tx1"/>
            </a:gs>
            <a:gs pos="90000">
              <a:schemeClr val="accent4">
                <a:lumMod val="1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9. 1711.wav">
            <a:hlinkClick r:id="" action="ppaction://media"/>
          </p:cNvPr>
          <p:cNvPicPr>
            <a:picLocks noRot="1" noChangeAspect="1"/>
          </p:cNvPicPr>
          <p:nvPr>
            <a:wavAudioFile r:embed="rId1" name="09. Catherine Lara - Nuit magiqu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11. 1711.wav">
            <a:hlinkClick r:id="" action="ppaction://media"/>
          </p:cNvPr>
          <p:cNvPicPr>
            <a:picLocks noRot="1" noChangeAspect="1"/>
          </p:cNvPicPr>
          <p:nvPr>
            <a:wavAudioFile r:embed="rId2" name="11. Florent Pagny - Savoir aime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1052513"/>
            <a:ext cx="65532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del1727.wav">
            <a:hlinkClick r:id="" action="ppaction://media"/>
          </p:cNvPr>
          <p:cNvPicPr>
            <a:picLocks noRot="1" noChangeAspect="1"/>
          </p:cNvPicPr>
          <p:nvPr>
            <a:wavAudioFile r:embed="rId3" name="Adele - Easy On M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del1728.wav">
            <a:hlinkClick r:id="" action="ppaction://media"/>
          </p:cNvPr>
          <p:cNvPicPr>
            <a:picLocks noRot="1" noChangeAspect="1"/>
          </p:cNvPicPr>
          <p:nvPr>
            <a:wavAudioFile r:embed="rId4" name="Adele - Easy On Me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3. 1727.wav">
            <a:hlinkClick r:id="" action="ppaction://media"/>
          </p:cNvPr>
          <p:cNvPicPr>
            <a:picLocks noRot="1" noChangeAspect="1"/>
          </p:cNvPicPr>
          <p:nvPr>
            <a:wavAudioFile r:embed="rId5" name="03. Calogero - Centre vill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or 1727.wav">
            <a:hlinkClick r:id="" action="ppaction://media"/>
          </p:cNvPr>
          <p:cNvPicPr>
            <a:picLocks noRot="1" noChangeAspect="1"/>
          </p:cNvPicPr>
          <p:nvPr>
            <a:wavAudioFile r:embed="rId6" name="Por que te vas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Image 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6021388"/>
            <a:ext cx="1095375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62563" y="2760663"/>
            <a:ext cx="1301750" cy="1320800"/>
          </a:xfrm>
          <a:prstGeom prst="ellipse">
            <a:avLst/>
          </a:prstGeom>
          <a:blipFill dpi="0"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463" y="1682502"/>
            <a:ext cx="3759200" cy="3531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4" name="Picture 15" descr="C:\Users\JCL\Desktop\Les Plus Belles Chansons Francaises\cover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338" y="1836738"/>
            <a:ext cx="32623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JCL\Desktop\cd2.gif"/>
          <p:cNvPicPr>
            <a:picLocks noChangeAspect="1" noChangeArrowheads="1" noCrop="1"/>
          </p:cNvPicPr>
          <p:nvPr/>
        </p:nvPicPr>
        <p:blipFill>
          <a:blip r:embed="rId21" cstate="print">
            <a:duotone>
              <a:prstClr val="black"/>
              <a:srgbClr val="FF378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270" y="637536"/>
            <a:ext cx="6985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1052513"/>
            <a:ext cx="65532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128838" y="1905000"/>
            <a:ext cx="5111750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Stephan Eicher - Déjeuner en paix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Alain Bashung - Madame rêve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Maurane - Sur un prélude de Bach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William Sheller - Un homme heureux (Live)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Claude Nougaro - Vie violence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L'Affaire Louis' Trio - Mobilis In Mobile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Eddy Mitchell - Rio Grande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Lilicub - Voyage en Italie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Maxime Le Forestier - Passer ma route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Paris Combo - Living Room 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Florent Pagny - Savoir aimer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Johnny Hallyday - Ce que je sais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Saez - Jeune et con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De Palmas - J'en rêve encore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6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-12700" y="-17463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925" y="3160713"/>
            <a:ext cx="1403350" cy="227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07" y="6452393"/>
            <a:ext cx="569913" cy="208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0355" y="6424613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2" name="01. Stephan Eicher - Déjeuner en paix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4" name="02. Alain Bashung - Madame rêv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6" name="03. Maurane - Sur un prélude de Bach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8" name="04. William Sheller - Un homme heureux (Live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0" name="05. Claude Nougaro - Vie violenc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2" name="06. L'Affaire Louis' Trio - Mobilis In Mobil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4" name="07. Eddy Mitchell - Rio Grand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6" name="09. Maxime Le Forestier - Passer ma rout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8" name="11. Florent Pagny - Savoir aimer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0" name="12. Johnny Hallyday - Ce que je sai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2" name="13. De Palmas - J'en rêve encor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4" name="14. Saez - Jeune et con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6" name="08. Lilicub - Voyage en Itali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0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2" name="10. Paris Combo - Living Room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G:\3 (FILEmi (1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144" y="4753370"/>
            <a:ext cx="650081" cy="866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fago3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tabe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69" descr="C:\Users\Jclaude\Desktop\Image1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38" y="5421313"/>
            <a:ext cx="6675437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62368" y="3817938"/>
            <a:ext cx="772095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196752"/>
            <a:ext cx="1793208" cy="1146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2420887"/>
            <a:ext cx="1666280" cy="63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1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1631950"/>
            <a:ext cx="661988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27044" y="1778794"/>
            <a:ext cx="373062" cy="368300"/>
          </a:xfrm>
          <a:prstGeom prst="ellipse">
            <a:avLst/>
          </a:prstGeom>
          <a:blipFill dpi="0" rotWithShape="1"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5" descr="C:\Users\JCL\Desktop\Les Plus Belles Chansons Francaises\cover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1619250"/>
            <a:ext cx="1379537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59200" y="1476375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39432" y="6015831"/>
            <a:ext cx="328612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067175" y="6238875"/>
            <a:ext cx="863600" cy="422275"/>
          </a:xfrm>
          <a:prstGeom prst="frame">
            <a:avLst>
              <a:gd name="adj1" fmla="val 11262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Image 2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938" y="6348413"/>
            <a:ext cx="59848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043" y="5621203"/>
            <a:ext cx="7667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Image1111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9" descr="peixe59"/>
          <p:cNvPicPr>
            <a:picLocks noChangeAspect="1" noChangeArrowheads="1" noCrop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9" descr="peixe59"/>
          <p:cNvPicPr>
            <a:picLocks noChangeAspect="1" noChangeArrowheads="1" noCrop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9" descr="peixe59"/>
          <p:cNvPicPr>
            <a:picLocks noChangeAspect="1" noChangeArrowheads="1" noCrop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9" descr="peixe59"/>
          <p:cNvPicPr>
            <a:picLocks noChangeAspect="1" noChangeArrowheads="1" noCrop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524636" y="4662882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</Words>
  <Application>Microsoft Office PowerPoint</Application>
  <PresentationFormat>Affichage à l'écran (4:3)</PresentationFormat>
  <Paragraphs>17</Paragraphs>
  <Slides>3</Slides>
  <Notes>3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2024-03-14T14:02:57Z</dcterms:modified>
</cp:coreProperties>
</file>