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wav"/>
  <Default Extension="gif" ContentType="image/gif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removePersonalInfoOnSave="1" saveSubsetFonts="1">
  <p:sldMasterIdLst>
    <p:sldMasterId id="2147483648" r:id="rId1"/>
  </p:sldMasterIdLst>
  <p:notesMasterIdLst>
    <p:notesMasterId r:id="rId5"/>
  </p:notesMasterIdLst>
  <p:sldIdLst>
    <p:sldId id="366" r:id="rId2"/>
    <p:sldId id="368" r:id="rId3"/>
    <p:sldId id="371" r:id="rId4"/>
  </p:sldIdLst>
  <p:sldSz cx="9144000" cy="6858000" type="screen4x3"/>
  <p:notesSz cx="6858000" cy="9144000"/>
  <p:defaultTextStyle>
    <a:defPPr>
      <a:defRPr lang="he-IL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  <p:modifyVerifier cryptProviderType="rsaFull" cryptAlgorithmClass="hash" cryptAlgorithmType="typeAny" cryptAlgorithmSid="4" spinCount="100000" saltData="RBFLHrkQ3WyphQBfau5cdg==" hashData="pS0eLwUNR8c7sXaJ6e7VECadQQ0="/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3788"/>
    <a:srgbClr val="EE4040"/>
    <a:srgbClr val="DA4900"/>
    <a:srgbClr val="FF9F3F"/>
    <a:srgbClr val="8C2D20"/>
    <a:srgbClr val="6C2400"/>
    <a:srgbClr val="862D00"/>
    <a:srgbClr val="6400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89810" autoAdjust="0"/>
    <p:restoredTop sz="94660"/>
  </p:normalViewPr>
  <p:slideViewPr>
    <p:cSldViewPr>
      <p:cViewPr>
        <p:scale>
          <a:sx n="88" d="100"/>
          <a:sy n="88" d="100"/>
        </p:scale>
        <p:origin x="-1152" y="-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presProps" Target="presProps.xml"/><Relationship Id="rId5" Type="http://schemas.openxmlformats.org/officeDocument/2006/relationships/notesMaster" Target="notesMasters/notesMaster1.xml"/><Relationship Id="rId4" Type="http://schemas.openxmlformats.org/officeDocument/2006/relationships/slide" Target="slides/slide3.xml"/><Relationship Id="rId9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5851068B-C16E-4DA9-9DC2-01A03C744A41}" type="datetimeFigureOut">
              <a:rPr lang="fr-FR"/>
              <a:pPr>
                <a:defRPr/>
              </a:pPr>
              <a:t>14/03/2024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fr-FR" noProof="0" smtClean="0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noProof="0" smtClean="0"/>
              <a:t>Modifiez les styles du texte du masque</a:t>
            </a:r>
          </a:p>
          <a:p>
            <a:pPr lvl="1"/>
            <a:r>
              <a:rPr lang="fr-FR" noProof="0" smtClean="0"/>
              <a:t>Deuxième niveau</a:t>
            </a:r>
          </a:p>
          <a:p>
            <a:pPr lvl="2"/>
            <a:r>
              <a:rPr lang="fr-FR" noProof="0" smtClean="0"/>
              <a:t>Troisième niveau</a:t>
            </a:r>
          </a:p>
          <a:p>
            <a:pPr lvl="3"/>
            <a:r>
              <a:rPr lang="fr-FR" noProof="0" smtClean="0"/>
              <a:t>Quatrième niveau</a:t>
            </a:r>
          </a:p>
          <a:p>
            <a:pPr lvl="4"/>
            <a:r>
              <a:rPr lang="fr-FR" noProof="0" smtClean="0"/>
              <a:t>Cinquième niveau</a:t>
            </a: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rtl="1">
              <a:defRPr sz="12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D0501D0E-F562-4CD2-9071-1349FF0E7B4E}" type="slidenum">
              <a:rPr lang="fr-FR"/>
              <a:pPr>
                <a:defRPr/>
              </a:pPr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55586711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8195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8196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C97F25B1-10BF-42D9-B431-76F91D6CFAD4}" type="slidenum">
              <a:rPr lang="fr-FR" smtClean="0"/>
              <a:pPr eaLnBrk="1" hangingPunct="1"/>
              <a:t>1</a:t>
            </a:fld>
            <a:endParaRPr lang="fr-FR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9219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9220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81163F6F-1D11-4948-9C3A-F927EB52C29C}" type="slidenum">
              <a:rPr lang="fr-FR" smtClean="0"/>
              <a:pPr eaLnBrk="1" hangingPunct="1"/>
              <a:t>2</a:t>
            </a:fld>
            <a:endParaRPr lang="fr-FR" smtClean="0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Espace réservé de l'image des diapositives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0243" name="Espace réservé des commentaires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fr-FR" smtClean="0">
              <a:cs typeface="Arial" charset="0"/>
            </a:endParaRPr>
          </a:p>
        </p:txBody>
      </p:sp>
      <p:sp>
        <p:nvSpPr>
          <p:cNvPr id="10244" name="Espace réservé du numéro de diapositive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4FB7F5C2-0A74-4998-BA69-3FDC39C49694}" type="slidenum">
              <a:rPr lang="fr-FR" smtClean="0"/>
              <a:pPr eaLnBrk="1" hangingPunct="1"/>
              <a:t>3</a:t>
            </a:fld>
            <a:endParaRPr lang="fr-FR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CA3A3D7-32A6-4916-AEBC-D81C834E233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353542165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920413A-310B-426A-AC1F-651A88A65A84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64153061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B843C12-6383-4640-A9E3-D870EC95D869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0067178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489EAB5-8DAB-4683-AD1F-27206C14B6C5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79510934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2DC6E35-EC9D-4FA6-B9A7-30B5440819F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4851693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D96A8F1-4DE3-49F5-996B-17BDFD5ED23E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10927785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E9FF440-A18C-4F5B-BA6E-28F546ACCCE2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85116698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3E743E4-B520-4330-AC20-EC8F87D7414A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823287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fr-FR" noProof="0" smtClean="0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CF3E542-B01C-48EF-8132-6EA3BBDC2FD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322809703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8C8A39F-0A27-48C3-BE8D-7563CD57BD06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119397080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A11073BB-6750-4F05-8F21-79B909E16C4B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  <p:extLst>
      <p:ext uri="{BB962C8B-B14F-4D97-AF65-F5344CB8AC3E}">
        <p14:creationId xmlns:p14="http://schemas.microsoft.com/office/powerpoint/2010/main" val="2615468303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5996">
              <a:srgbClr val="FF3788"/>
            </a:gs>
            <a:gs pos="88000">
              <a:schemeClr val="tx1"/>
            </a:gs>
            <a:gs pos="93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סגנון כותרת של תבנית בסיס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he-IL" altLang="fr-FR" smtClean="0"/>
              <a:t>לחץ כדי לערוך סגנונות טקסט של תבנית בסיס</a:t>
            </a:r>
          </a:p>
          <a:p>
            <a:pPr lvl="1"/>
            <a:r>
              <a:rPr lang="he-IL" altLang="fr-FR" smtClean="0"/>
              <a:t>רמה שנייה</a:t>
            </a:r>
          </a:p>
          <a:p>
            <a:pPr lvl="2"/>
            <a:r>
              <a:rPr lang="he-IL" altLang="fr-FR" smtClean="0"/>
              <a:t>רמה שלישית</a:t>
            </a:r>
          </a:p>
          <a:p>
            <a:pPr lvl="3"/>
            <a:r>
              <a:rPr lang="he-IL" altLang="fr-FR" smtClean="0"/>
              <a:t>רמה רביעית</a:t>
            </a:r>
          </a:p>
          <a:p>
            <a:pPr lvl="4"/>
            <a:r>
              <a:rPr lang="he-IL" altLang="fr-FR" smtClean="0"/>
              <a:t>רמה חמישית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fr-FR" altLang="fr-FR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l" rtl="1">
              <a:defRPr sz="1400"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19140161-9692-471C-A74E-04D724812E10}" type="slidenum">
              <a:rPr lang="he-IL" altLang="fr-FR"/>
              <a:pPr>
                <a:defRPr/>
              </a:pPr>
              <a:t>‹N°›</a:t>
            </a:fld>
            <a:endParaRPr lang="fr-FR" altLang="fr-FR"/>
          </a:p>
        </p:txBody>
      </p:sp>
    </p:spTree>
  </p:cSld>
  <p:clrMap bg1="dk2" tx1="lt1" bg2="dk1" tx2="lt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2pPr>
      <a:lvl3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3pPr>
      <a:lvl4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4pPr>
      <a:lvl5pPr algn="ctr" rtl="1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5pPr>
      <a:lvl6pPr marL="4572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6pPr>
      <a:lvl7pPr marL="9144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7pPr>
      <a:lvl8pPr marL="13716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8pPr>
      <a:lvl9pPr marL="1828800" algn="ctr" rtl="1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  <a:cs typeface="Arial" charset="0"/>
        </a:defRPr>
      </a:lvl9pPr>
    </p:titleStyle>
    <p:bodyStyle>
      <a:lvl1pPr marL="342900" indent="-342900" algn="r" rtl="1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rtl="1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  <a:cs typeface="+mn-cs"/>
        </a:defRPr>
      </a:lvl2pPr>
      <a:lvl3pPr marL="1143000" indent="-228600" algn="r" rtl="1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  <a:cs typeface="+mn-cs"/>
        </a:defRPr>
      </a:lvl3pPr>
      <a:lvl4pPr marL="1600200" indent="-228600" algn="r" rtl="1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  <a:cs typeface="+mn-cs"/>
        </a:defRPr>
      </a:lvl4pPr>
      <a:lvl5pPr marL="2057400" indent="-228600" algn="r" rtl="1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5pPr>
      <a:lvl6pPr marL="25146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6pPr>
      <a:lvl7pPr marL="29718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7pPr>
      <a:lvl8pPr marL="34290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8pPr>
      <a:lvl9pPr marL="3886200" indent="-228600" algn="r" rtl="1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1.png"/><Relationship Id="rId13" Type="http://schemas.openxmlformats.org/officeDocument/2006/relationships/image" Target="../media/image6.png"/><Relationship Id="rId18" Type="http://schemas.openxmlformats.org/officeDocument/2006/relationships/image" Target="../media/image11.jpeg"/><Relationship Id="rId3" Type="http://schemas.openxmlformats.org/officeDocument/2006/relationships/audio" Target="../media/audio3.wav"/><Relationship Id="rId7" Type="http://schemas.openxmlformats.org/officeDocument/2006/relationships/notesSlide" Target="../notesSlides/notesSlide1.xml"/><Relationship Id="rId12" Type="http://schemas.openxmlformats.org/officeDocument/2006/relationships/image" Target="../media/image5.png"/><Relationship Id="rId17" Type="http://schemas.openxmlformats.org/officeDocument/2006/relationships/image" Target="../media/image10.jpeg"/><Relationship Id="rId2" Type="http://schemas.openxmlformats.org/officeDocument/2006/relationships/audio" Target="../media/audio2.wav"/><Relationship Id="rId16" Type="http://schemas.openxmlformats.org/officeDocument/2006/relationships/image" Target="../media/image9.jpeg"/><Relationship Id="rId1" Type="http://schemas.openxmlformats.org/officeDocument/2006/relationships/audio" Target="../media/audio1.wav"/><Relationship Id="rId6" Type="http://schemas.openxmlformats.org/officeDocument/2006/relationships/slideLayout" Target="../slideLayouts/slideLayout1.xml"/><Relationship Id="rId11" Type="http://schemas.openxmlformats.org/officeDocument/2006/relationships/image" Target="../media/image4.png"/><Relationship Id="rId5" Type="http://schemas.openxmlformats.org/officeDocument/2006/relationships/audio" Target="../media/audio5.wav"/><Relationship Id="rId15" Type="http://schemas.openxmlformats.org/officeDocument/2006/relationships/image" Target="../media/image8.gif"/><Relationship Id="rId10" Type="http://schemas.openxmlformats.org/officeDocument/2006/relationships/image" Target="../media/image3.png"/><Relationship Id="rId19" Type="http://schemas.openxmlformats.org/officeDocument/2006/relationships/image" Target="../media/image12.gif"/><Relationship Id="rId4" Type="http://schemas.openxmlformats.org/officeDocument/2006/relationships/audio" Target="../media/audio4.wav"/><Relationship Id="rId9" Type="http://schemas.openxmlformats.org/officeDocument/2006/relationships/image" Target="../media/image2.gif"/><Relationship Id="rId14" Type="http://schemas.openxmlformats.org/officeDocument/2006/relationships/image" Target="../media/image7.gif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gif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8.gif"/></Relationships>
</file>

<file path=ppt/slides/_rels/slide3.xml.rels><?xml version="1.0" encoding="UTF-8" standalone="yes"?>
<Relationships xmlns="http://schemas.openxmlformats.org/package/2006/relationships"><Relationship Id="rId13" Type="http://schemas.openxmlformats.org/officeDocument/2006/relationships/image" Target="../media/image21.jpeg"/><Relationship Id="rId18" Type="http://schemas.openxmlformats.org/officeDocument/2006/relationships/audio" Target="../media/audio9.wav"/><Relationship Id="rId26" Type="http://schemas.openxmlformats.org/officeDocument/2006/relationships/audio" Target="../media/audio1.wav"/><Relationship Id="rId39" Type="http://schemas.openxmlformats.org/officeDocument/2006/relationships/image" Target="../media/image35.png"/><Relationship Id="rId21" Type="http://schemas.openxmlformats.org/officeDocument/2006/relationships/image" Target="../media/image25.jpeg"/><Relationship Id="rId34" Type="http://schemas.openxmlformats.org/officeDocument/2006/relationships/audio" Target="../media/audio16.wav"/><Relationship Id="rId42" Type="http://schemas.openxmlformats.org/officeDocument/2006/relationships/audio" Target="../media/audio18.wav"/><Relationship Id="rId47" Type="http://schemas.openxmlformats.org/officeDocument/2006/relationships/image" Target="../media/image42.png"/><Relationship Id="rId50" Type="http://schemas.openxmlformats.org/officeDocument/2006/relationships/image" Target="../media/image45.png"/><Relationship Id="rId55" Type="http://schemas.openxmlformats.org/officeDocument/2006/relationships/image" Target="../media/image50.jpeg"/><Relationship Id="rId63" Type="http://schemas.openxmlformats.org/officeDocument/2006/relationships/image" Target="../media/image58.jpeg"/><Relationship Id="rId68" Type="http://schemas.openxmlformats.org/officeDocument/2006/relationships/image" Target="../media/image62.gif"/><Relationship Id="rId7" Type="http://schemas.openxmlformats.org/officeDocument/2006/relationships/image" Target="../media/image16.gif"/><Relationship Id="rId71" Type="http://schemas.openxmlformats.org/officeDocument/2006/relationships/image" Target="../media/image64.png"/><Relationship Id="rId2" Type="http://schemas.openxmlformats.org/officeDocument/2006/relationships/notesSlide" Target="../notesSlides/notesSlide3.xml"/><Relationship Id="rId16" Type="http://schemas.openxmlformats.org/officeDocument/2006/relationships/audio" Target="../media/audio8.wav"/><Relationship Id="rId29" Type="http://schemas.openxmlformats.org/officeDocument/2006/relationships/image" Target="../media/image29.jpeg"/><Relationship Id="rId11" Type="http://schemas.openxmlformats.org/officeDocument/2006/relationships/image" Target="../media/image20.gif"/><Relationship Id="rId24" Type="http://schemas.openxmlformats.org/officeDocument/2006/relationships/audio" Target="../media/audio12.wav"/><Relationship Id="rId32" Type="http://schemas.openxmlformats.org/officeDocument/2006/relationships/audio" Target="../media/audio15.wav"/><Relationship Id="rId37" Type="http://schemas.openxmlformats.org/officeDocument/2006/relationships/image" Target="../media/image33.jpeg"/><Relationship Id="rId40" Type="http://schemas.openxmlformats.org/officeDocument/2006/relationships/image" Target="../media/image36.gif"/><Relationship Id="rId45" Type="http://schemas.openxmlformats.org/officeDocument/2006/relationships/image" Target="../media/image40.jpeg"/><Relationship Id="rId53" Type="http://schemas.openxmlformats.org/officeDocument/2006/relationships/image" Target="../media/image48.png"/><Relationship Id="rId58" Type="http://schemas.openxmlformats.org/officeDocument/2006/relationships/image" Target="../media/image53.png"/><Relationship Id="rId66" Type="http://schemas.openxmlformats.org/officeDocument/2006/relationships/image" Target="../media/image60.gif"/><Relationship Id="rId74" Type="http://schemas.openxmlformats.org/officeDocument/2006/relationships/image" Target="../media/image67.gif"/><Relationship Id="rId5" Type="http://schemas.openxmlformats.org/officeDocument/2006/relationships/image" Target="../media/image8.gif"/><Relationship Id="rId15" Type="http://schemas.openxmlformats.org/officeDocument/2006/relationships/image" Target="../media/image22.jpeg"/><Relationship Id="rId23" Type="http://schemas.openxmlformats.org/officeDocument/2006/relationships/image" Target="../media/image26.jpeg"/><Relationship Id="rId28" Type="http://schemas.openxmlformats.org/officeDocument/2006/relationships/audio" Target="../media/audio13.wav"/><Relationship Id="rId36" Type="http://schemas.openxmlformats.org/officeDocument/2006/relationships/audio" Target="../media/audio17.wav"/><Relationship Id="rId49" Type="http://schemas.openxmlformats.org/officeDocument/2006/relationships/image" Target="../media/image44.jpeg"/><Relationship Id="rId57" Type="http://schemas.openxmlformats.org/officeDocument/2006/relationships/image" Target="../media/image52.png"/><Relationship Id="rId61" Type="http://schemas.openxmlformats.org/officeDocument/2006/relationships/image" Target="../media/image56.jpeg"/><Relationship Id="rId10" Type="http://schemas.openxmlformats.org/officeDocument/2006/relationships/image" Target="../media/image19.gif"/><Relationship Id="rId19" Type="http://schemas.openxmlformats.org/officeDocument/2006/relationships/image" Target="../media/image24.jpeg"/><Relationship Id="rId31" Type="http://schemas.openxmlformats.org/officeDocument/2006/relationships/image" Target="../media/image30.jpeg"/><Relationship Id="rId44" Type="http://schemas.openxmlformats.org/officeDocument/2006/relationships/image" Target="../media/image39.png"/><Relationship Id="rId52" Type="http://schemas.openxmlformats.org/officeDocument/2006/relationships/image" Target="../media/image47.png"/><Relationship Id="rId60" Type="http://schemas.openxmlformats.org/officeDocument/2006/relationships/image" Target="../media/image55.png"/><Relationship Id="rId65" Type="http://schemas.openxmlformats.org/officeDocument/2006/relationships/image" Target="../media/image59.jpeg"/><Relationship Id="rId73" Type="http://schemas.openxmlformats.org/officeDocument/2006/relationships/image" Target="../media/image66.gif"/><Relationship Id="rId4" Type="http://schemas.openxmlformats.org/officeDocument/2006/relationships/image" Target="../media/image14.png"/><Relationship Id="rId9" Type="http://schemas.openxmlformats.org/officeDocument/2006/relationships/image" Target="../media/image18.gif"/><Relationship Id="rId14" Type="http://schemas.openxmlformats.org/officeDocument/2006/relationships/audio" Target="../media/audio7.wav"/><Relationship Id="rId22" Type="http://schemas.openxmlformats.org/officeDocument/2006/relationships/audio" Target="../media/audio11.wav"/><Relationship Id="rId27" Type="http://schemas.openxmlformats.org/officeDocument/2006/relationships/image" Target="../media/image28.jpeg"/><Relationship Id="rId30" Type="http://schemas.openxmlformats.org/officeDocument/2006/relationships/audio" Target="../media/audio14.wav"/><Relationship Id="rId35" Type="http://schemas.openxmlformats.org/officeDocument/2006/relationships/image" Target="../media/image32.jpeg"/><Relationship Id="rId43" Type="http://schemas.openxmlformats.org/officeDocument/2006/relationships/image" Target="../media/image38.jpeg"/><Relationship Id="rId48" Type="http://schemas.openxmlformats.org/officeDocument/2006/relationships/image" Target="../media/image43.jpeg"/><Relationship Id="rId56" Type="http://schemas.openxmlformats.org/officeDocument/2006/relationships/image" Target="../media/image51.png"/><Relationship Id="rId64" Type="http://schemas.openxmlformats.org/officeDocument/2006/relationships/audio" Target="../media/audio19.wav"/><Relationship Id="rId69" Type="http://schemas.openxmlformats.org/officeDocument/2006/relationships/image" Target="../media/image63.gif"/><Relationship Id="rId8" Type="http://schemas.openxmlformats.org/officeDocument/2006/relationships/image" Target="../media/image17.gif"/><Relationship Id="rId51" Type="http://schemas.openxmlformats.org/officeDocument/2006/relationships/image" Target="../media/image46.png"/><Relationship Id="rId72" Type="http://schemas.openxmlformats.org/officeDocument/2006/relationships/image" Target="../media/image65.png"/><Relationship Id="rId3" Type="http://schemas.openxmlformats.org/officeDocument/2006/relationships/image" Target="../media/image13.png"/><Relationship Id="rId12" Type="http://schemas.openxmlformats.org/officeDocument/2006/relationships/audio" Target="../media/audio6.wav"/><Relationship Id="rId17" Type="http://schemas.openxmlformats.org/officeDocument/2006/relationships/image" Target="../media/image23.jpeg"/><Relationship Id="rId25" Type="http://schemas.openxmlformats.org/officeDocument/2006/relationships/image" Target="../media/image27.jpeg"/><Relationship Id="rId33" Type="http://schemas.openxmlformats.org/officeDocument/2006/relationships/image" Target="../media/image31.jpeg"/><Relationship Id="rId38" Type="http://schemas.openxmlformats.org/officeDocument/2006/relationships/image" Target="../media/image34.png"/><Relationship Id="rId46" Type="http://schemas.openxmlformats.org/officeDocument/2006/relationships/image" Target="../media/image41.png"/><Relationship Id="rId59" Type="http://schemas.openxmlformats.org/officeDocument/2006/relationships/image" Target="../media/image54.png"/><Relationship Id="rId67" Type="http://schemas.openxmlformats.org/officeDocument/2006/relationships/image" Target="../media/image61.jpeg"/><Relationship Id="rId20" Type="http://schemas.openxmlformats.org/officeDocument/2006/relationships/audio" Target="../media/audio10.wav"/><Relationship Id="rId41" Type="http://schemas.openxmlformats.org/officeDocument/2006/relationships/image" Target="../media/image37.gif"/><Relationship Id="rId54" Type="http://schemas.openxmlformats.org/officeDocument/2006/relationships/image" Target="../media/image49.jpeg"/><Relationship Id="rId62" Type="http://schemas.openxmlformats.org/officeDocument/2006/relationships/image" Target="../media/image57.gif"/><Relationship Id="rId70" Type="http://schemas.openxmlformats.org/officeDocument/2006/relationships/image" Target="../media/image7.gif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5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2000">
              <a:schemeClr val="accent4">
                <a:lumMod val="10000"/>
              </a:schemeClr>
            </a:gs>
            <a:gs pos="73000">
              <a:srgbClr val="FF3788"/>
            </a:gs>
            <a:gs pos="84000">
              <a:schemeClr val="tx1"/>
            </a:gs>
            <a:gs pos="90000">
              <a:schemeClr val="accent4">
                <a:lumMod val="10000"/>
              </a:schemeClr>
            </a:gs>
            <a:gs pos="82000">
              <a:schemeClr val="accent4">
                <a:lumMod val="10000"/>
              </a:schemeClr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09. 4068.wav">
            <a:hlinkClick r:id="" action="ppaction://media"/>
          </p:cNvPr>
          <p:cNvPicPr>
            <a:picLocks noRot="1" noChangeAspect="1"/>
          </p:cNvPicPr>
          <p:nvPr>
            <a:wavAudioFile r:embed="rId1" name="09. Catherine Lara - Nuit magique.wav"/>
          </p:nvPr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0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1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" name="Adel4021.wav">
            <a:hlinkClick r:id="" action="ppaction://media"/>
          </p:cNvPr>
          <p:cNvPicPr>
            <a:picLocks noRot="1" noChangeAspect="1"/>
          </p:cNvPicPr>
          <p:nvPr>
            <a:wavAudioFile r:embed="rId2" name="Adele - Easy On M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" name="Adel4022.wav">
            <a:hlinkClick r:id="" action="ppaction://media"/>
          </p:cNvPr>
          <p:cNvPicPr>
            <a:picLocks noRot="1" noChangeAspect="1"/>
          </p:cNvPicPr>
          <p:nvPr>
            <a:wavAudioFile r:embed="rId3" name="Adele - Easy On Me.wav"/>
          </p:nvPr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" name="03. 4021.wav">
            <a:hlinkClick r:id="" action="ppaction://media"/>
          </p:cNvPr>
          <p:cNvPicPr>
            <a:picLocks noRot="1" noChangeAspect="1"/>
          </p:cNvPicPr>
          <p:nvPr>
            <a:wavAudioFile r:embed="rId4" name="03. Calogero - Centre ville.wav"/>
          </p:nvPr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" name="Por 4021.wav">
            <a:hlinkClick r:id="" action="ppaction://media"/>
          </p:cNvPr>
          <p:cNvPicPr>
            <a:picLocks noRot="1" noChangeAspect="1"/>
          </p:cNvPicPr>
          <p:nvPr>
            <a:wavAudioFile r:embed="rId5" name="Por que te vas.wav"/>
          </p:nvPr>
        </p:nvPicPr>
        <p:blipFill>
          <a:blip r:embed="rId1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3184525"/>
            <a:ext cx="487363" cy="4873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" name="Picture 4" descr="C:\Users\Marie-Jose\Desktop\SMYLET\63 Ko.png"/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10063" y="1836738"/>
            <a:ext cx="3224212" cy="32226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7" name="Image 2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008438" y="6021388"/>
            <a:ext cx="1095375" cy="374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" name="Cadre 11"/>
          <p:cNvSpPr/>
          <p:nvPr/>
        </p:nvSpPr>
        <p:spPr>
          <a:xfrm>
            <a:off x="1331913" y="981075"/>
            <a:ext cx="6626225" cy="4895850"/>
          </a:xfrm>
          <a:prstGeom prst="frame">
            <a:avLst>
              <a:gd name="adj1" fmla="val 2579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20" name="Ellipse 19"/>
          <p:cNvSpPr/>
          <p:nvPr/>
        </p:nvSpPr>
        <p:spPr bwMode="auto">
          <a:xfrm rot="3245282">
            <a:off x="5262563" y="2760663"/>
            <a:ext cx="1301750" cy="1320800"/>
          </a:xfrm>
          <a:prstGeom prst="ellipse">
            <a:avLst/>
          </a:prstGeom>
          <a:blipFill dpi="0" rotWithShape="1">
            <a:blip r:embed="rId16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10" name="Picture 9" descr="C:\Users\Jclaude\Desktop\AAAAAAAAAAAAAAA_Modifié.jpeg"/>
          <p:cNvPicPr>
            <a:picLocks noChangeAspect="1" noChangeArrowheads="1"/>
          </p:cNvPicPr>
          <p:nvPr/>
        </p:nvPicPr>
        <p:blipFill>
          <a:blip r:embed="rId17">
            <a:duotone>
              <a:prstClr val="black"/>
              <a:schemeClr val="tx1"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30463" y="1682502"/>
            <a:ext cx="3759200" cy="3531096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" name="Cadre 12"/>
          <p:cNvSpPr/>
          <p:nvPr/>
        </p:nvSpPr>
        <p:spPr>
          <a:xfrm>
            <a:off x="0" y="0"/>
            <a:ext cx="9144000" cy="6858000"/>
          </a:xfrm>
          <a:prstGeom prst="frame">
            <a:avLst>
              <a:gd name="adj1" fmla="val 2476"/>
            </a:avLst>
          </a:prstGeom>
          <a:blipFill dpi="0" rotWithShape="1">
            <a:blip r:embed="rId1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2062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1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827338" y="1836738"/>
            <a:ext cx="3262312" cy="3249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" name="Picture 2" descr="C:\Users\JCL\Desktop\CD1.gif"/>
          <p:cNvPicPr>
            <a:picLocks noChangeAspect="1" noChangeArrowheads="1" noCrop="1"/>
          </p:cNvPicPr>
          <p:nvPr/>
        </p:nvPicPr>
        <p:blipFill>
          <a:blip r:embed="rId19" cstate="print">
            <a:duotone>
              <a:prstClr val="black"/>
              <a:srgbClr val="FF3788">
                <a:tint val="45000"/>
                <a:satMod val="40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327525" y="644652"/>
            <a:ext cx="680676" cy="31789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8" dur="4000" fill="hold"/>
                                        <p:tgtEl>
                                          <p:spTgt spid="20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9" presetID="8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10" dur="625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 vol="80000" numSld="2" showWhenStopped="0">
                <p:cTn id="11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  <p:audio>
              <p:cMediaNode vol="80000" numSld="2" showWhenStopped="0">
                <p:cTn id="12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  <p:audio>
              <p:cMediaNode vol="80000" numSld="2" showWhenStopped="0">
                <p:cTn id="13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  <p:audio>
              <p:cMediaNode vol="80000" numSld="2" showWhenStopped="0">
                <p:cTn id="14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  <p:audio>
              <p:cMediaNode vol="80000" numSld="2" showWhenStopped="0">
                <p:cTn id="15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  <p:bldLst>
      <p:bldP spid="20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4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Picture 1" descr="C:\Users\JCL\Desktop\Animation.gif"/>
          <p:cNvPicPr>
            <a:picLocks noChangeAspect="1" noChangeArrowheads="1" noCrop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68425" y="1052513"/>
            <a:ext cx="6553200" cy="4752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" name="ZoneTexte 5"/>
          <p:cNvSpPr txBox="1">
            <a:spLocks noChangeArrowheads="1"/>
          </p:cNvSpPr>
          <p:nvPr/>
        </p:nvSpPr>
        <p:spPr bwMode="auto">
          <a:xfrm>
            <a:off x="2124075" y="1905000"/>
            <a:ext cx="5111750" cy="304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01. Alain Bashung - Vertige de l'amour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02. Eddy Mitchell - Couleur menthe à l'eau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03. Daniel Balavoine - La vie ne m'apprend rien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04. Catherine Deneuve, Serge Gainsbourg - Dieu fumeur de havanes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05. CharlElie Couture - Comme un avion sans aile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06. Michel Sardou - Les lacs du Connemara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07. Jane Birkin - Fuir le bonheur de peur qu'il ne se sauve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08. Renaud - Morgane de toi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09. Catherine Lara - Nuit magique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10. Johnny Hallyday - Quelque chose de Tennessee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11. Elli Medeiros - Toi mon toit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12. Johnny Hallyday - Je te promets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13. Maxime Le Forestier - Né quelque part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14. Kent - Tous les mômes</a:t>
            </a:r>
          </a:p>
          <a:p>
            <a:pPr algn="ctr" eaLnBrk="1" hangingPunct="1"/>
            <a:r>
              <a:rPr lang="fr-FR" sz="1200" b="1">
                <a:solidFill>
                  <a:srgbClr val="FFC000"/>
                </a:solidFill>
              </a:rPr>
              <a:t>15. Niagara - Pendant que les champs brûlent</a:t>
            </a:r>
          </a:p>
        </p:txBody>
      </p:sp>
      <p:sp>
        <p:nvSpPr>
          <p:cNvPr id="4" name="Cadre 3"/>
          <p:cNvSpPr/>
          <p:nvPr/>
        </p:nvSpPr>
        <p:spPr>
          <a:xfrm>
            <a:off x="1249363" y="981075"/>
            <a:ext cx="6635750" cy="4895850"/>
          </a:xfrm>
          <a:prstGeom prst="frame">
            <a:avLst>
              <a:gd name="adj1" fmla="val 2629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  <p:sp>
        <p:nvSpPr>
          <p:cNvPr id="9" name="Cadre 8"/>
          <p:cNvSpPr/>
          <p:nvPr/>
        </p:nvSpPr>
        <p:spPr>
          <a:xfrm>
            <a:off x="-12700" y="-17463"/>
            <a:ext cx="9144000" cy="6858001"/>
          </a:xfrm>
          <a:prstGeom prst="frame">
            <a:avLst>
              <a:gd name="adj1" fmla="val 2476"/>
            </a:avLst>
          </a:prstGeom>
          <a:blipFill dpi="0" rotWithShape="1">
            <a:blip r:embed="rId4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117475" cmpd="tri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rtl="1">
              <a:defRPr/>
            </a:pPr>
            <a:endParaRPr lang="fr-FR">
              <a:solidFill>
                <a:schemeClr val="tx1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6" dur="2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8" dur="2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0" dur="2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2" dur="2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4" dur="2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6" dur="2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18" dur="2000" fill="hold"/>
                                        <p:tgtEl>
                                          <p:spTgt spid="6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1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0" dur="2000" fill="hold"/>
                                        <p:tgtEl>
                                          <p:spTgt spid="6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2" dur="2000" fill="hold"/>
                                        <p:tgtEl>
                                          <p:spTgt spid="6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4" dur="2000" fill="hold"/>
                                        <p:tgtEl>
                                          <p:spTgt spid="6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5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6" dur="2000" fill="hold"/>
                                        <p:tgtEl>
                                          <p:spTgt spid="6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7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28" dur="2000" fill="hold"/>
                                        <p:tgtEl>
                                          <p:spTgt spid="6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29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0" dur="2000" fill="hold"/>
                                        <p:tgtEl>
                                          <p:spTgt spid="6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1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2" dur="2000" fill="hold"/>
                                        <p:tgtEl>
                                          <p:spTgt spid="6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  <p:par>
                                <p:cTn id="33" presetID="3" presetClass="emph" presetSubtype="10" repeatCount="indefinite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Clr clrSpc="hsl" dir="ccw">
                                      <p:cBhvr override="childStyle">
                                        <p:cTn id="34" dur="2000" fill="hold"/>
                                        <p:tgtEl>
                                          <p:spTgt spid="6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accent2"/>
                                      </p:to>
                                    </p:animClr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59" descr="C:\Users\Marie-Jose\Desktop\PPS SS   GABARI\999999999  37 KO (FILEminimizer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263" y="-6350"/>
            <a:ext cx="9055100" cy="68341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099" name="Image 6" descr="Juke-box 3 PNG.gif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8225" y="1158875"/>
            <a:ext cx="1876425" cy="4279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0" name="Picture 2" descr="D:\SMYLET\gif or.gif"/>
          <p:cNvPicPr>
            <a:picLocks noChangeAspect="1" noChangeArrowheads="1" noCrop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84925" y="3160713"/>
            <a:ext cx="1403350" cy="2278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1" name="Picture 2" descr="C:\Users\christelle\Desktop\Image14444.pn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26988" y="5399088"/>
            <a:ext cx="9061451" cy="1423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2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0"/>
            <a:ext cx="9136062" cy="12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3" name="Image 21" descr="Sortie9.gif">
            <a:hlinkClick r:id="" action="ppaction://hlinkshowjump?jump=endshow"/>
          </p:cNvPr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4217" y="6496050"/>
            <a:ext cx="569913" cy="165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4" name="Image 19" descr="Retour-4.gif">
            <a:hlinkClick r:id="" action="ppaction://hlinkshowjump?jump=previousslide" highlightClick="1"/>
          </p:cNvPr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193264" y="6450012"/>
            <a:ext cx="495300" cy="173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5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73700" y="1677988"/>
            <a:ext cx="66675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6" name="Image 3"/>
          <p:cNvPicPr>
            <a:picLocks noChangeAspect="1"/>
          </p:cNvPicPr>
          <p:nvPr/>
        </p:nvPicPr>
        <p:blipFill>
          <a:blip r:embed="rId1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24250" y="1677988"/>
            <a:ext cx="69850" cy="631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7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67450" y="3167063"/>
            <a:ext cx="263525" cy="2266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8" name="Image 50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581900" y="3171825"/>
            <a:ext cx="334963" cy="22494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09" name="Picture 56" descr="C:\Users\Marie-Jose\Desktop\NUMEROS JUKEBOX NOIR\1 (FILEminimizer).jpg">
            <a:hlinkClick r:id="" action="ppaction://noaction" highlightClick="1">
              <a:snd r:embed="rId12" name="01. Alain Bashung - Vertige de l'amour.wav"/>
            </a:hlinkClick>
          </p:cNvPr>
          <p:cNvPicPr>
            <a:picLocks noChangeAspect="1" noChangeArrowheads="1"/>
          </p:cNvPicPr>
          <p:nvPr/>
        </p:nvPicPr>
        <p:blipFill>
          <a:blip r:embed="rId1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53200" y="3133725"/>
            <a:ext cx="476250" cy="249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0" name="Picture 2" descr="C:\Users\Marie-Jose\Desktop\NUMEROS JUKEBOX NOIR\2 (FILEminimizer).jpg">
            <a:hlinkClick r:id="" action="ppaction://noaction" highlightClick="1">
              <a:snd r:embed="rId14" name="02. Eddy Mitchell - Couleur menthe à l'eau.wav"/>
            </a:hlinkClick>
          </p:cNvPr>
          <p:cNvPicPr>
            <a:picLocks noChangeAspect="1" noChangeArrowheads="1"/>
          </p:cNvPicPr>
          <p:nvPr/>
        </p:nvPicPr>
        <p:blipFill>
          <a:blip r:embed="rId1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2088" y="3495675"/>
            <a:ext cx="482600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1" name="Picture 3" descr="C:\Users\Marie-Jose\Desktop\NUMEROS JUKEBOX NOIR\3 (FILEminimizer).jpg">
            <a:hlinkClick r:id="" action="ppaction://noaction" highlightClick="1">
              <a:snd r:embed="rId16" name="03. Daniel Balavoine - La vie ne m'apprend rien.wav"/>
            </a:hlinkClick>
          </p:cNvPr>
          <p:cNvPicPr>
            <a:picLocks noChangeAspect="1" noChangeArrowheads="1"/>
          </p:cNvPicPr>
          <p:nvPr/>
        </p:nvPicPr>
        <p:blipFill>
          <a:blip r:embed="rId1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3870325"/>
            <a:ext cx="506413" cy="25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2" name="Picture 4" descr="C:\Users\Marie-Jose\Desktop\NUMEROS JUKEBOX NOIR\4 (FILEminimizer).jpg">
            <a:hlinkClick r:id="" action="ppaction://noaction" highlightClick="1">
              <a:snd r:embed="rId18" name="04. Catherine Deneuve, Serge Gainsbourg - Dieu fumeur de havanes.wav"/>
            </a:hlinkClick>
          </p:cNvPr>
          <p:cNvPicPr>
            <a:picLocks noChangeAspect="1" noChangeArrowheads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40500" y="4227513"/>
            <a:ext cx="4826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3" name="Picture 5" descr="C:\Users\Marie-Jose\Desktop\NUMEROS JUKEBOX NOIR\5 (FILEminimizer).jpg">
            <a:hlinkClick r:id="" action="ppaction://noaction" highlightClick="1">
              <a:snd r:embed="rId20" name="5. CharlElie Couture - Comme un avion sans aile.wav"/>
            </a:hlinkClick>
          </p:cNvPr>
          <p:cNvPicPr>
            <a:picLocks noChangeAspect="1" noChangeArrowheads="1"/>
          </p:cNvPicPr>
          <p:nvPr/>
        </p:nvPicPr>
        <p:blipFill>
          <a:blip r:embed="rId2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0975" y="4581525"/>
            <a:ext cx="506413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4" name="Picture 6" descr="C:\Users\Marie-Jose\Desktop\NUMEROS JUKEBOX NOIR\6 (FILEminimizer).jpg">
            <a:hlinkClick r:id="" action="ppaction://noaction" highlightClick="1">
              <a:snd r:embed="rId22" name="06. Michel Sardou - Les lacs du Connemara.wav"/>
            </a:hlinkClick>
          </p:cNvPr>
          <p:cNvPicPr>
            <a:picLocks noChangeAspect="1" noChangeArrowheads="1"/>
          </p:cNvPicPr>
          <p:nvPr/>
        </p:nvPicPr>
        <p:blipFill>
          <a:blip r:embed="rId2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35738" y="4924425"/>
            <a:ext cx="517525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5" name="Picture 7" descr="C:\Users\Marie-Jose\Desktop\NUMEROS JUKEBOX NOIR\7 (FILEminimizer).jpg">
            <a:hlinkClick r:id="" action="ppaction://noaction" highlightClick="1">
              <a:snd r:embed="rId24" name="07. Jane Birkin - Fuir le bonheur de peur qu'il ne se sauve.wav"/>
            </a:hlinkClick>
          </p:cNvPr>
          <p:cNvPicPr>
            <a:picLocks noChangeAspect="1" noChangeArrowheads="1"/>
          </p:cNvPicPr>
          <p:nvPr/>
        </p:nvPicPr>
        <p:blipFill>
          <a:blip r:embed="rId2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9388" y="5235575"/>
            <a:ext cx="514350" cy="22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6" name="Picture 9" descr="C:\Users\Marie-Jose\Desktop\NUMEROS JUKEBOX NOIR\9 (FILEminimizer).jpg">
            <a:hlinkClick r:id="" action="ppaction://noaction" highlightClick="1">
              <a:snd r:embed="rId26" name="09. Catherine Lara - Nuit magique.wav"/>
            </a:hlinkClick>
          </p:cNvPr>
          <p:cNvPicPr>
            <a:picLocks noChangeAspect="1" noChangeArrowheads="1"/>
          </p:cNvPicPr>
          <p:nvPr/>
        </p:nvPicPr>
        <p:blipFill>
          <a:blip r:embed="rId2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18350" y="3495675"/>
            <a:ext cx="530225" cy="261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7" name="Picture 11" descr="C:\Users\Marie-Jose\Desktop\NUMEROS JUKEBOX NOIR\11 (FILEminimizer).jpg">
            <a:hlinkClick r:id="" action="ppaction://noaction" highlightClick="1">
              <a:snd r:embed="rId28" name="11. Elli Medeiros - Toi mon toit.wav"/>
            </a:hlinkClick>
          </p:cNvPr>
          <p:cNvPicPr>
            <a:picLocks noChangeAspect="1" noChangeArrowheads="1"/>
          </p:cNvPicPr>
          <p:nvPr/>
        </p:nvPicPr>
        <p:blipFill>
          <a:blip r:embed="rId29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70738" y="4227513"/>
            <a:ext cx="450850" cy="231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8" name="Picture 12" descr="C:\Users\Marie-Jose\Desktop\NUMEROS JUKEBOX NOIR\12 (FILEminimizer).jpg">
            <a:hlinkClick r:id="" action="ppaction://noaction" highlightClick="1">
              <a:snd r:embed="rId30" name="12. Johnny Hallyday - Je te promets.wav"/>
            </a:hlinkClick>
          </p:cNvPr>
          <p:cNvPicPr>
            <a:picLocks noChangeAspect="1" noChangeArrowheads="1"/>
          </p:cNvPicPr>
          <p:nvPr/>
        </p:nvPicPr>
        <p:blipFill>
          <a:blip r:embed="rId3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2800" y="4581525"/>
            <a:ext cx="450850" cy="236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19" name="Picture 13" descr="C:\Users\Marie-Jose\Desktop\NUMEROS JUKEBOX NOIR\13 (FILEminimizer).jpg">
            <a:hlinkClick r:id="" action="ppaction://noaction" highlightClick="1">
              <a:snd r:embed="rId32" name="13. Maxime Le Forestier - Né quelque part.wav"/>
            </a:hlinkClick>
          </p:cNvPr>
          <p:cNvPicPr>
            <a:picLocks noChangeAspect="1" noChangeArrowheads="1"/>
          </p:cNvPicPr>
          <p:nvPr/>
        </p:nvPicPr>
        <p:blipFill>
          <a:blip r:embed="rId3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4924425"/>
            <a:ext cx="431800" cy="2286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0" name="Picture 14" descr="C:\Users\Marie-Jose\Desktop\NUMEROS JUKEBOX NOIR\14 (FILEminimizer).jpg">
            <a:hlinkClick r:id="" action="ppaction://noaction" highlightClick="1">
              <a:snd r:embed="rId34" name="14. Kent - Tous les mômes.wav"/>
            </a:hlinkClick>
          </p:cNvPr>
          <p:cNvPicPr>
            <a:picLocks noChangeAspect="1" noChangeArrowheads="1"/>
          </p:cNvPicPr>
          <p:nvPr/>
        </p:nvPicPr>
        <p:blipFill>
          <a:blip r:embed="rId3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59625" y="5235575"/>
            <a:ext cx="422275" cy="223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1" name="Picture 8" descr="C:\Users\Marie-Jose\Desktop\NUMEROS JUKEBOX NOIR\8 (FILEminimizer).jpg">
            <a:hlinkClick r:id="" action="ppaction://noaction" highlightClick="1">
              <a:snd r:embed="rId36" name="08. Renaud - Morgane de toi.wav"/>
            </a:hlinkClick>
          </p:cNvPr>
          <p:cNvPicPr>
            <a:picLocks noChangeAspect="1" noChangeArrowheads="1"/>
          </p:cNvPicPr>
          <p:nvPr/>
        </p:nvPicPr>
        <p:blipFill>
          <a:blip r:embed="rId3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21525" y="3130550"/>
            <a:ext cx="498475" cy="24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2" name="Image 1"/>
          <p:cNvPicPr>
            <a:picLocks noChangeAspect="1"/>
          </p:cNvPicPr>
          <p:nvPr/>
        </p:nvPicPr>
        <p:blipFill>
          <a:blip r:embed="rId1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6975475" y="3138488"/>
            <a:ext cx="207963" cy="2282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3" name="Picture 49" descr="C:\Users\Marie-Jose\Desktop\SMYLET\cadre.png"/>
          <p:cNvPicPr>
            <a:picLocks noChangeAspect="1" noChangeArrowheads="1"/>
          </p:cNvPicPr>
          <p:nvPr/>
        </p:nvPicPr>
        <p:blipFill>
          <a:blip r:embed="rId3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0875" y="1284288"/>
            <a:ext cx="852488" cy="1500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4" name="Picture 2" descr="C:\Users\christelle\Desktop\Image2.png"/>
          <p:cNvPicPr>
            <a:picLocks noChangeAspect="1" noChangeArrowheads="1"/>
          </p:cNvPicPr>
          <p:nvPr/>
        </p:nvPicPr>
        <p:blipFill>
          <a:blip r:embed="rId3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6688" y="1452563"/>
            <a:ext cx="688975" cy="1331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59" name="Picture 5" descr="C:\Documents and Settings\colette\Mes documents\DOCUMENTS\Gifs_animés\noel\Horloges\horloge_murale.gif"/>
          <p:cNvPicPr>
            <a:picLocks noChangeAspect="1" noChangeArrowheads="1" noCrop="1"/>
          </p:cNvPicPr>
          <p:nvPr/>
        </p:nvPicPr>
        <p:blipFill>
          <a:blip r:embed="rId40">
            <a:duotone>
              <a:prstClr val="black"/>
              <a:srgbClr val="D9C3A5">
                <a:tint val="50000"/>
                <a:satMod val="180000"/>
              </a:srgb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93927" y="1869281"/>
            <a:ext cx="276447" cy="36115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Cadre 2"/>
          <p:cNvSpPr/>
          <p:nvPr/>
        </p:nvSpPr>
        <p:spPr bwMode="auto">
          <a:xfrm>
            <a:off x="6216650" y="3130550"/>
            <a:ext cx="336550" cy="2300288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27" name="Picture 10" descr="C:\Users\Marie-Jose\Desktop\NUMEROS JUKEBOX NOIR\10 (FILEminimizer).jpg">
            <a:hlinkClick r:id="" action="ppaction://noaction" highlightClick="1">
              <a:snd r:embed="rId42" name="10. Johnny Hallyday - Quelque chose de Tennessee.wav"/>
            </a:hlinkClick>
          </p:cNvPr>
          <p:cNvPicPr>
            <a:picLocks noChangeAspect="1" noChangeArrowheads="1"/>
          </p:cNvPicPr>
          <p:nvPr/>
        </p:nvPicPr>
        <p:blipFill>
          <a:blip r:embed="rId4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7563" y="3870325"/>
            <a:ext cx="430212" cy="238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8" name="Picture 2" descr="G:\3 (FILEmi (1).jpg"/>
          <p:cNvPicPr>
            <a:picLocks noChangeAspect="1" noChangeArrowheads="1"/>
          </p:cNvPicPr>
          <p:nvPr/>
        </p:nvPicPr>
        <p:blipFill>
          <a:blip r:embed="rId4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65275" y="2055813"/>
            <a:ext cx="1296988" cy="550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2" name="Cadre 61"/>
          <p:cNvSpPr/>
          <p:nvPr/>
        </p:nvSpPr>
        <p:spPr bwMode="auto">
          <a:xfrm>
            <a:off x="6975475" y="3130550"/>
            <a:ext cx="201613" cy="2308225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sp>
        <p:nvSpPr>
          <p:cNvPr id="61" name="Cadre 60"/>
          <p:cNvSpPr/>
          <p:nvPr/>
        </p:nvSpPr>
        <p:spPr bwMode="auto">
          <a:xfrm>
            <a:off x="7577138" y="3138488"/>
            <a:ext cx="338137" cy="2300287"/>
          </a:xfrm>
          <a:prstGeom prst="frame">
            <a:avLst>
              <a:gd name="adj1" fmla="val 17981"/>
            </a:avLst>
          </a:prstGeom>
          <a:blipFill dpi="0" rotWithShape="1">
            <a:blip r:embed="rId41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9525" cap="flat" cmpd="sng" algn="ctr">
            <a:solidFill>
              <a:srgbClr val="00B050"/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>
              <a:defRPr/>
            </a:pPr>
            <a:endParaRPr lang="fr-FR"/>
          </a:p>
        </p:txBody>
      </p:sp>
      <p:pic>
        <p:nvPicPr>
          <p:cNvPr id="4132" name="Picture 2" descr="C:\Users\christelle\Desktop\cheminée 2.jpg"/>
          <p:cNvPicPr>
            <a:picLocks noChangeAspect="1" noChangeArrowheads="1"/>
          </p:cNvPicPr>
          <p:nvPr/>
        </p:nvPicPr>
        <p:blipFill>
          <a:blip r:embed="rId4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24288" y="3910013"/>
            <a:ext cx="1444625" cy="1514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3" name="Picture 2" descr="D:\SMYLET\BOUGEOIR 2.png"/>
          <p:cNvPicPr>
            <a:picLocks noChangeAspect="1" noChangeArrowheads="1"/>
          </p:cNvPicPr>
          <p:nvPr/>
        </p:nvPicPr>
        <p:blipFill>
          <a:blip r:embed="rId4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41925" y="2219325"/>
            <a:ext cx="444500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4" name="Picture 2" descr="D:\SMYLET\BOUGEOIR 2.png"/>
          <p:cNvPicPr>
            <a:picLocks noChangeAspect="1" noChangeArrowheads="1"/>
          </p:cNvPicPr>
          <p:nvPr/>
        </p:nvPicPr>
        <p:blipFill>
          <a:blip r:embed="rId4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00425" y="2230438"/>
            <a:ext cx="3778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5" name="Picture 2" descr="C:\Users\christelle\Desktop\che.jpg"/>
          <p:cNvPicPr>
            <a:picLocks noChangeAspect="1" noChangeArrowheads="1"/>
          </p:cNvPicPr>
          <p:nvPr/>
        </p:nvPicPr>
        <p:blipFill>
          <a:blip r:embed="rId4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54413" y="3602038"/>
            <a:ext cx="204152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6" name="Picture 2" descr="C:\Users\christelle\Desktop\che.jpg"/>
          <p:cNvPicPr>
            <a:picLocks noChangeAspect="1" noChangeArrowheads="1"/>
          </p:cNvPicPr>
          <p:nvPr/>
        </p:nvPicPr>
        <p:blipFill>
          <a:blip r:embed="rId4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0600" y="3878263"/>
            <a:ext cx="309563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7" name="Picture 2" descr="C:\Users\christelle\Desktop\che.jpg"/>
          <p:cNvPicPr>
            <a:picLocks noChangeAspect="1" noChangeArrowheads="1"/>
          </p:cNvPicPr>
          <p:nvPr/>
        </p:nvPicPr>
        <p:blipFill>
          <a:blip r:embed="rId5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13363" y="3856038"/>
            <a:ext cx="309562" cy="1524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8" name="Picture 2" descr="C:\Users\JClaude\Desktop\SMYLET\tisonnier.png"/>
          <p:cNvPicPr>
            <a:picLocks noChangeAspect="1" noChangeArrowheads="1"/>
          </p:cNvPicPr>
          <p:nvPr/>
        </p:nvPicPr>
        <p:blipFill>
          <a:blip r:embed="rId51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64175" y="4625794"/>
            <a:ext cx="692001" cy="92224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39" name="Picture 53" descr="C:\Users\Marie-Jose\Desktop\rrrrrrr (FILEminimizer).jpg"/>
          <p:cNvPicPr>
            <a:picLocks noChangeAspect="1" noChangeArrowheads="1"/>
          </p:cNvPicPr>
          <p:nvPr/>
        </p:nvPicPr>
        <p:blipFill>
          <a:blip r:embed="rId5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50988" y="1452563"/>
            <a:ext cx="1292225" cy="582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0" name="Picture 52" descr="C:\Users\Marie-Jose\Desktop\eeeee (FILEminimizer).jpg"/>
          <p:cNvPicPr>
            <a:picLocks noChangeAspect="1" noChangeArrowheads="1"/>
          </p:cNvPicPr>
          <p:nvPr/>
        </p:nvPicPr>
        <p:blipFill>
          <a:blip r:embed="rId5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3050" y="2659063"/>
            <a:ext cx="1296988" cy="542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1" name="Picture 5" descr="C:\Users\christelle\Desktop\11 (FILEminimizer).jpg"/>
          <p:cNvPicPr>
            <a:picLocks noChangeAspect="1" noChangeArrowheads="1"/>
          </p:cNvPicPr>
          <p:nvPr/>
        </p:nvPicPr>
        <p:blipFill>
          <a:blip r:embed="rId5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263900"/>
            <a:ext cx="1304925" cy="5540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2" name="Picture 5" descr="C:\Users\Solenn\Desktop\2 (FILEminimizer).jpg"/>
          <p:cNvPicPr>
            <a:picLocks noChangeAspect="1" noChangeArrowheads="1"/>
          </p:cNvPicPr>
          <p:nvPr/>
        </p:nvPicPr>
        <p:blipFill>
          <a:blip r:embed="rId5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4638" y="3910013"/>
            <a:ext cx="1295400" cy="549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3" name="Picture 2" descr="C:\Users\JClaude\Desktop\fago3.jpg"/>
          <p:cNvPicPr>
            <a:picLocks noChangeAspect="1" noChangeArrowheads="1"/>
          </p:cNvPicPr>
          <p:nvPr/>
        </p:nvPicPr>
        <p:blipFill>
          <a:blip r:embed="rId5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573057">
            <a:off x="3975100" y="4821238"/>
            <a:ext cx="1292225" cy="11112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4" name="Picture 2" descr="C:\Users\christelle\Desktop\tabe.jpg"/>
          <p:cNvPicPr>
            <a:picLocks noChangeAspect="1" noChangeArrowheads="1"/>
          </p:cNvPicPr>
          <p:nvPr/>
        </p:nvPicPr>
        <p:blipFill>
          <a:blip r:embed="rId5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5763" y="5730875"/>
            <a:ext cx="5826125" cy="102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5" name="Picture 69" descr="C:\Users\Jclaude\Desktop\Image1.png"/>
          <p:cNvPicPr>
            <a:picLocks noChangeAspect="1" noChangeArrowheads="1"/>
          </p:cNvPicPr>
          <p:nvPr/>
        </p:nvPicPr>
        <p:blipFill>
          <a:blip r:embed="rId5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2838" y="5421313"/>
            <a:ext cx="6804025" cy="16938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6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14288" y="6761163"/>
            <a:ext cx="9136062" cy="1254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8" name="Picture 47" descr="C:\Users\Marie-Jose\Desktop\SMYLET\staatue (FILEminimizer).png"/>
          <p:cNvPicPr>
            <a:picLocks noChangeAspect="1" noChangeArrowheads="1"/>
          </p:cNvPicPr>
          <p:nvPr/>
        </p:nvPicPr>
        <p:blipFill>
          <a:blip r:embed="rId59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8282489" y="3741738"/>
            <a:ext cx="812151" cy="2152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48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-3433763" y="3360737"/>
            <a:ext cx="6923088" cy="109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0" name="Picture 2" descr="C:\Users\Marie-Jose\Desktop\Image1 (FILEminimizer).png"/>
          <p:cNvPicPr>
            <a:picLocks noChangeAspect="1" noChangeArrowheads="1"/>
          </p:cNvPicPr>
          <p:nvPr/>
        </p:nvPicPr>
        <p:blipFill>
          <a:blip r:embed="rId60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56176" y="1196752"/>
            <a:ext cx="1793208" cy="114624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71" name="Picture 39" descr="C:\Users\Jclaude\Desktop\SMYLET\JUKEBOX.jpg"/>
          <p:cNvPicPr>
            <a:picLocks noChangeAspect="1" noChangeArrowheads="1"/>
          </p:cNvPicPr>
          <p:nvPr/>
        </p:nvPicPr>
        <p:blipFill>
          <a:blip r:embed="rId61">
            <a:duotone>
              <a:prstClr val="black"/>
              <a:schemeClr val="accent6">
                <a:lumMod val="60000"/>
                <a:lumOff val="40000"/>
                <a:tint val="45000"/>
                <a:satMod val="400000"/>
              </a:schemeClr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2420887"/>
            <a:ext cx="1666280" cy="630288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51" name="Image 10"/>
          <p:cNvPicPr>
            <a:picLocks noChangeAspect="1"/>
          </p:cNvPicPr>
          <p:nvPr/>
        </p:nvPicPr>
        <p:blipFill>
          <a:blip r:embed="rId6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83375" y="1631950"/>
            <a:ext cx="661988" cy="661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6" name="Ellipse 65"/>
          <p:cNvSpPr/>
          <p:nvPr/>
        </p:nvSpPr>
        <p:spPr bwMode="auto">
          <a:xfrm rot="3669725">
            <a:off x="6827044" y="1778794"/>
            <a:ext cx="373062" cy="368300"/>
          </a:xfrm>
          <a:prstGeom prst="ellipse">
            <a:avLst/>
          </a:prstGeom>
          <a:blipFill dpi="0" rotWithShape="1">
            <a:blip r:embed="rId6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38100" cap="flat" cmpd="sng" algn="ctr">
            <a:solidFill>
              <a:schemeClr val="accent4">
                <a:lumMod val="10000"/>
              </a:schemeClr>
            </a:solidFill>
            <a:prstDash val="solid"/>
            <a:round/>
            <a:headEnd type="none" w="med" len="med"/>
            <a:tailEnd type="none" w="med" len="med"/>
          </a:ln>
          <a:effectLst/>
          <a:extLst/>
        </p:spPr>
        <p:txBody>
          <a:bodyPr/>
          <a:lstStyle/>
          <a:p>
            <a:pPr algn="r" rtl="1">
              <a:defRPr/>
            </a:pPr>
            <a:endParaRPr lang="fr-FR"/>
          </a:p>
        </p:txBody>
      </p:sp>
      <p:pic>
        <p:nvPicPr>
          <p:cNvPr id="4153" name="Picture 15" descr="C:\Users\Marie-Jose\Desktop\NUMEROS JUKEBOX NOIR\15 (FILEminimizer).jpg">
            <a:hlinkClick r:id="" action="ppaction://noaction" highlightClick="1">
              <a:snd r:embed="rId64" name="15. Niagara - Pendant que les champs brûlent.wav"/>
            </a:hlinkClick>
          </p:cNvPr>
          <p:cNvPicPr>
            <a:picLocks noChangeAspect="1" noChangeArrowheads="1"/>
          </p:cNvPicPr>
          <p:nvPr/>
        </p:nvPicPr>
        <p:blipFill>
          <a:blip r:embed="rId6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1650" y="2930525"/>
            <a:ext cx="449263" cy="2413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4" name="Picture 69" descr="C:\Users\JClaude\Desktop\PPS  TOUS\P GIFS ETCHEMINEE\GIF CHEMINEE2222.gif"/>
          <p:cNvPicPr>
            <a:picLocks noChangeAspect="1" noChangeArrowheads="1" noCrop="1"/>
          </p:cNvPicPr>
          <p:nvPr/>
        </p:nvPicPr>
        <p:blipFill>
          <a:blip r:embed="rId6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68738" y="3906838"/>
            <a:ext cx="1444625" cy="1387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55" name="Picture 15" descr="C:\Users\JCL\Desktop\Les Plus Belles Chansons Francaises\cover.jpg"/>
          <p:cNvPicPr>
            <a:picLocks noChangeAspect="1" noChangeArrowheads="1"/>
          </p:cNvPicPr>
          <p:nvPr/>
        </p:nvPicPr>
        <p:blipFill>
          <a:blip r:embed="rId6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40163" y="1619250"/>
            <a:ext cx="1379537" cy="1431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3" name="Cadre 62"/>
          <p:cNvSpPr/>
          <p:nvPr/>
        </p:nvSpPr>
        <p:spPr>
          <a:xfrm>
            <a:off x="3759200" y="1476375"/>
            <a:ext cx="1535113" cy="1666875"/>
          </a:xfrm>
          <a:prstGeom prst="frame">
            <a:avLst>
              <a:gd name="adj1" fmla="val 6684"/>
            </a:avLst>
          </a:prstGeom>
          <a:blipFill dpi="0" rotWithShape="1">
            <a:blip r:embed="rId5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1275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7" name="Picture 55" descr="C:\Users\Marie-Jose\Desktop\SMYLET\gifffff   orrr.gif"/>
          <p:cNvPicPr>
            <a:picLocks noChangeAspect="1" noChangeArrowheads="1" noCrop="1"/>
          </p:cNvPicPr>
          <p:nvPr/>
        </p:nvPicPr>
        <p:blipFill>
          <a:blip r:embed="rId6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-5400000">
            <a:off x="4339432" y="6015831"/>
            <a:ext cx="328612" cy="873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44" name="Cadre 43"/>
          <p:cNvSpPr/>
          <p:nvPr/>
        </p:nvSpPr>
        <p:spPr>
          <a:xfrm>
            <a:off x="4067175" y="6238875"/>
            <a:ext cx="863600" cy="422275"/>
          </a:xfrm>
          <a:prstGeom prst="frame">
            <a:avLst>
              <a:gd name="adj1" fmla="val 11262"/>
            </a:avLst>
          </a:prstGeom>
          <a:blipFill dpi="0" rotWithShape="1">
            <a:blip r:embed="rId69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a:blipFill>
          <a:ln w="44450" cmpd="thickThin">
            <a:solidFill>
              <a:schemeClr val="accent4">
                <a:lumMod val="1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/>
            </a:pPr>
            <a:endParaRPr lang="fr-FR">
              <a:solidFill>
                <a:schemeClr val="tx1"/>
              </a:solidFill>
            </a:endParaRPr>
          </a:p>
        </p:txBody>
      </p:sp>
      <p:pic>
        <p:nvPicPr>
          <p:cNvPr id="4159" name="Image 2"/>
          <p:cNvPicPr>
            <a:picLocks noChangeAspect="1"/>
          </p:cNvPicPr>
          <p:nvPr/>
        </p:nvPicPr>
        <p:blipFill>
          <a:blip r:embed="rId70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98938" y="6348413"/>
            <a:ext cx="598487" cy="203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5" name="Picture 3" descr="C:\Users\christelle\Desktop\Imagekkkkkk.png"/>
          <p:cNvPicPr>
            <a:picLocks noChangeAspect="1" noChangeArrowheads="1"/>
          </p:cNvPicPr>
          <p:nvPr/>
        </p:nvPicPr>
        <p:blipFill>
          <a:blip r:embed="rId71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8" y="3830638"/>
            <a:ext cx="1489075" cy="2603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7" name="Picture 2" descr="C:\Users\christelle\Desktop\Image1111.png"/>
          <p:cNvPicPr>
            <a:picLocks noChangeAspect="1" noChangeArrowheads="1"/>
          </p:cNvPicPr>
          <p:nvPr/>
        </p:nvPicPr>
        <p:blipFill>
          <a:blip r:embed="rId7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9225" y="3908425"/>
            <a:ext cx="1168400" cy="13954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69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346075" y="44973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2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432064">
            <a:off x="498475" y="4649788"/>
            <a:ext cx="338138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3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7375" y="4533900"/>
            <a:ext cx="361950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4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7507950" flipH="1">
            <a:off x="834231" y="4671219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5" name="Picture 9" descr="peixe59"/>
          <p:cNvPicPr>
            <a:picLocks noChangeAspect="1" noChangeArrowheads="1" noCrop="1"/>
          </p:cNvPicPr>
          <p:nvPr/>
        </p:nvPicPr>
        <p:blipFill>
          <a:blip r:embed="rId7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flipH="1">
            <a:off x="460375" y="4757738"/>
            <a:ext cx="423863" cy="180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76" name="Picture 6" descr="barra_peixe"/>
          <p:cNvPicPr>
            <a:picLocks noChangeAspect="1" noChangeArrowheads="1" noCrop="1"/>
          </p:cNvPicPr>
          <p:nvPr/>
        </p:nvPicPr>
        <p:blipFill>
          <a:blip r:embed="rId7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9891129" flipH="1">
            <a:off x="830263" y="4430713"/>
            <a:ext cx="304800" cy="168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4129" name="Image 1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5660232" y="3374231"/>
            <a:ext cx="6858000" cy="1095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 nodeType="with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mph" presetSubtype="0" repeatCount="indefinite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animRot by="21600000">
                                      <p:cBhvr>
                                        <p:cTn id="6" dur="3000" fill="hold"/>
                                        <p:tgtEl>
                                          <p:spTgt spid="66"/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7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8" dur="3000" fill="hold"/>
                                        <p:tgtEl>
                                          <p:spTgt spid="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35" presetClass="emph" presetSubtype="0" repeatCount="indefinite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 calcmode="discrete" valueType="str">
                                      <p:cBhvr>
                                        <p:cTn id="10" dur="3000" fill="hold"/>
                                        <p:tgtEl>
                                          <p:spTgt spid="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hidden"/>
                                          </p:val>
                                        </p:tav>
                                        <p:tav tm="50000">
                                          <p:val>
                                            <p:strVal val="visible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6" grpId="0" animBg="1"/>
    </p:bldLst>
  </p:timing>
</p:sld>
</file>

<file path=ppt/theme/theme1.xml><?xml version="1.0" encoding="utf-8"?>
<a:theme xmlns:a="http://schemas.openxmlformats.org/drawingml/2006/main" name="עיצוב ברירת מחדל">
  <a:themeElements>
    <a:clrScheme name="עיצוב ברירת מחדל 8">
      <a:dk1>
        <a:srgbClr val="003366"/>
      </a:dk1>
      <a:lt1>
        <a:srgbClr val="FFFFFF"/>
      </a:lt1>
      <a:dk2>
        <a:srgbClr val="000099"/>
      </a:dk2>
      <a:lt2>
        <a:srgbClr val="CCFFFF"/>
      </a:lt2>
      <a:accent1>
        <a:srgbClr val="3366CC"/>
      </a:accent1>
      <a:accent2>
        <a:srgbClr val="00B000"/>
      </a:accent2>
      <a:accent3>
        <a:srgbClr val="AAAACA"/>
      </a:accent3>
      <a:accent4>
        <a:srgbClr val="DADADA"/>
      </a:accent4>
      <a:accent5>
        <a:srgbClr val="ADB8E2"/>
      </a:accent5>
      <a:accent6>
        <a:srgbClr val="009F00"/>
      </a:accent6>
      <a:hlink>
        <a:srgbClr val="66CCFF"/>
      </a:hlink>
      <a:folHlink>
        <a:srgbClr val="FFE701"/>
      </a:folHlink>
    </a:clrScheme>
    <a:fontScheme name="עיצוב ברירת מחדל">
      <a:majorFont>
        <a:latin typeface="Arial"/>
        <a:ea typeface=""/>
        <a:cs typeface="Arial"/>
      </a:majorFont>
      <a:minorFont>
        <a:latin typeface="Arial"/>
        <a:ea typeface="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accent1"/>
        </a:solidFill>
        <a:ln w="9525" cap="flat" cmpd="sng" algn="ctr">
          <a:solidFill>
            <a:schemeClr val="tx1"/>
          </a:solidFill>
          <a:prstDash val="solid"/>
          <a:round/>
          <a:headEnd type="none" w="med" len="med"/>
          <a:tailEnd type="none" w="med" len="med"/>
        </a:ln>
        <a:effectLst/>
        <a:extLst>
          <a:ext uri="{AF507438-7753-43E0-B8FC-AC1667EBCBE1}">
            <a14:hiddenEffects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1440" tIns="45720" rIns="91440" bIns="45720" numCol="1" anchor="t" anchorCtr="0" compatLnSpc="1">
        <a:prstTxWarp prst="textNoShape">
          <a:avLst/>
        </a:prstTxWarp>
      </a:bodyPr>
      <a:lstStyle>
        <a:defPPr marL="0" marR="0" indent="0" algn="r" defTabSz="914400" rtl="1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he-IL" altLang="fr-FR" sz="1800" b="0" i="0" u="none" strike="noStrike" cap="none" normalizeH="0" baseline="0" smtClean="0">
            <a:ln>
              <a:noFill/>
            </a:ln>
            <a:solidFill>
              <a:schemeClr val="tx1"/>
            </a:solidFill>
            <a:effectLst/>
            <a:latin typeface="Arial" charset="0"/>
            <a:cs typeface="Arial" charset="0"/>
          </a:defRPr>
        </a:defPPr>
      </a:lstStyle>
    </a:lnDef>
  </a:objectDefaults>
  <a:extraClrSchemeLst>
    <a:extraClrScheme>
      <a:clrScheme name="עיצוב ברירת מחדל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עיצוב ברירת מחדל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עיצוב ברירת מחדל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139</Words>
  <Application>Microsoft Office PowerPoint</Application>
  <PresentationFormat>Affichage à l'écran (4:3)</PresentationFormat>
  <Paragraphs>18</Paragraphs>
  <Slides>3</Slides>
  <Notes>3</Notes>
  <HiddenSlides>0</HiddenSlides>
  <MMClips>5</MMClips>
  <ScaleCrop>false</ScaleCrop>
  <HeadingPairs>
    <vt:vector size="4" baseType="variant">
      <vt:variant>
        <vt:lpstr>Thème</vt:lpstr>
      </vt:variant>
      <vt:variant>
        <vt:i4>1</vt:i4>
      </vt:variant>
      <vt:variant>
        <vt:lpstr>Titres des diapositives</vt:lpstr>
      </vt:variant>
      <vt:variant>
        <vt:i4>3</vt:i4>
      </vt:variant>
    </vt:vector>
  </HeadingPairs>
  <TitlesOfParts>
    <vt:vector size="4" baseType="lpstr">
      <vt:lpstr>עיצוב ברירת מחדל</vt:lpstr>
      <vt:lpstr>Présentation PowerPoint</vt:lpstr>
      <vt:lpstr>Présentation PowerPoint</vt:lpstr>
      <vt:lpstr>Présentation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308</cp:revision>
  <dcterms:created xsi:type="dcterms:W3CDTF">2010-01-05T05:14:01Z</dcterms:created>
  <dcterms:modified xsi:type="dcterms:W3CDTF">2024-03-14T14:01:34Z</dcterms:modified>
</cp:coreProperties>
</file>