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8" r:id="rId3"/>
    <p:sldId id="37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WkhhiLJKqYMv+4nYX/QNg==" hashData="IO8Zqw3BcoGGpXxOdLWzPqIfe6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F3F"/>
    <a:srgbClr val="8C2D20"/>
    <a:srgbClr val="6C2400"/>
    <a:srgbClr val="DA4900"/>
    <a:srgbClr val="862D00"/>
    <a:srgbClr val="640000"/>
    <a:srgbClr val="A80000"/>
    <a:srgbClr val="0024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aximized" horzBarState="maximized">
    <p:restoredLeft sz="89984" autoAdjust="0"/>
    <p:restoredTop sz="94660"/>
  </p:normalViewPr>
  <p:slideViewPr>
    <p:cSldViewPr>
      <p:cViewPr>
        <p:scale>
          <a:sx n="10" d="100"/>
          <a:sy n="10" d="100"/>
        </p:scale>
        <p:origin x="-4258" y="-17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1352396-29F4-4477-9AC8-A543038C0DF3}" type="datetimeFigureOut">
              <a:rPr lang="fr-FR"/>
              <a:pPr>
                <a:defRPr/>
              </a:pPr>
              <a:t>18/11/2021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073C9C8-B93B-452F-A9DE-00D42BD0889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90795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958C5A4-F5D3-4CB0-ACCD-73FFBEBF61B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07C51FD-8B88-4E5D-A57C-615372834D4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297AD56-12E5-4CCA-97C6-1C48B076070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B0C7A-298B-482E-956E-F4A2801600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82003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DD4947-5FD0-49D9-A781-CE7B8C66DF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60118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956C72-26F5-4DDD-995E-F9AC7D6FCA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86474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2639C-1A1B-4587-B9C4-85B840C49C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86668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9A436C-2337-49E9-9709-DAA83B4996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50513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ABF29-566E-48BD-B4C9-7A79526E9D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5130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F91F82-6BE9-4837-85E3-FE0ADE8BE9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57174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ADE538-F91F-4E3A-A207-9B09AB315B1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7445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D347E-2E76-4AFA-B1EA-C8C19700CF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18836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7B20A-93EB-4737-B4BA-25E65FE41BC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8088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73E8C2-3E09-4CC0-8297-3DAAE9DFD13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7718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4">
                <a:lumMod val="10000"/>
              </a:schemeClr>
            </a:gs>
            <a:gs pos="75996">
              <a:schemeClr val="tx2">
                <a:lumMod val="25000"/>
              </a:schemeClr>
            </a:gs>
            <a:gs pos="88000">
              <a:schemeClr val="tx2">
                <a:lumMod val="75000"/>
              </a:schemeClr>
            </a:gs>
            <a:gs pos="93000">
              <a:schemeClr val="accent4">
                <a:lumMod val="10000"/>
              </a:schemeClr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74FDD59-DCD8-4750-955A-53AD48621A3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gif"/><Relationship Id="rId3" Type="http://schemas.openxmlformats.org/officeDocument/2006/relationships/audio" Target="../media/audio3.wav"/><Relationship Id="rId7" Type="http://schemas.openxmlformats.org/officeDocument/2006/relationships/image" Target="../media/image1.gif"/><Relationship Id="rId12" Type="http://schemas.openxmlformats.org/officeDocument/2006/relationships/image" Target="../media/image6.gif"/><Relationship Id="rId17" Type="http://schemas.openxmlformats.org/officeDocument/2006/relationships/image" Target="../media/image11.jpeg"/><Relationship Id="rId2" Type="http://schemas.openxmlformats.org/officeDocument/2006/relationships/audio" Target="../media/audio2.wav"/><Relationship Id="rId16" Type="http://schemas.openxmlformats.org/officeDocument/2006/relationships/image" Target="../media/image10.jpeg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jpeg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png"/><Relationship Id="rId1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gif"/><Relationship Id="rId18" Type="http://schemas.openxmlformats.org/officeDocument/2006/relationships/image" Target="../media/image26.jpeg"/><Relationship Id="rId26" Type="http://schemas.openxmlformats.org/officeDocument/2006/relationships/image" Target="../media/image30.jpeg"/><Relationship Id="rId39" Type="http://schemas.openxmlformats.org/officeDocument/2006/relationships/image" Target="../media/image37.png"/><Relationship Id="rId21" Type="http://schemas.openxmlformats.org/officeDocument/2006/relationships/audio" Target="../media/audio8.wav"/><Relationship Id="rId34" Type="http://schemas.openxmlformats.org/officeDocument/2006/relationships/image" Target="../media/image34.jpeg"/><Relationship Id="rId42" Type="http://schemas.openxmlformats.org/officeDocument/2006/relationships/image" Target="../media/image40.png"/><Relationship Id="rId47" Type="http://schemas.openxmlformats.org/officeDocument/2006/relationships/image" Target="../media/image45.jpeg"/><Relationship Id="rId50" Type="http://schemas.openxmlformats.org/officeDocument/2006/relationships/image" Target="../media/image48.jpeg"/><Relationship Id="rId55" Type="http://schemas.openxmlformats.org/officeDocument/2006/relationships/image" Target="../media/image53.png"/><Relationship Id="rId63" Type="http://schemas.openxmlformats.org/officeDocument/2006/relationships/image" Target="../media/image6.gif"/><Relationship Id="rId7" Type="http://schemas.openxmlformats.org/officeDocument/2006/relationships/image" Target="../media/image17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5.jpeg"/><Relationship Id="rId20" Type="http://schemas.openxmlformats.org/officeDocument/2006/relationships/image" Target="../media/image27.jpeg"/><Relationship Id="rId29" Type="http://schemas.openxmlformats.org/officeDocument/2006/relationships/audio" Target="../media/audio12.wav"/><Relationship Id="rId41" Type="http://schemas.openxmlformats.org/officeDocument/2006/relationships/image" Target="../media/image39.png"/><Relationship Id="rId54" Type="http://schemas.openxmlformats.org/officeDocument/2006/relationships/image" Target="../media/image52.jpeg"/><Relationship Id="rId62" Type="http://schemas.openxmlformats.org/officeDocument/2006/relationships/image" Target="../media/image6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11" Type="http://schemas.openxmlformats.org/officeDocument/2006/relationships/image" Target="../media/image21.png"/><Relationship Id="rId24" Type="http://schemas.openxmlformats.org/officeDocument/2006/relationships/image" Target="../media/image29.jpeg"/><Relationship Id="rId32" Type="http://schemas.openxmlformats.org/officeDocument/2006/relationships/image" Target="../media/image33.jpeg"/><Relationship Id="rId37" Type="http://schemas.openxmlformats.org/officeDocument/2006/relationships/audio" Target="../media/audio16.wav"/><Relationship Id="rId40" Type="http://schemas.openxmlformats.org/officeDocument/2006/relationships/image" Target="../media/image38.png"/><Relationship Id="rId45" Type="http://schemas.openxmlformats.org/officeDocument/2006/relationships/image" Target="../media/image43.gif"/><Relationship Id="rId53" Type="http://schemas.openxmlformats.org/officeDocument/2006/relationships/image" Target="../media/image51.png"/><Relationship Id="rId58" Type="http://schemas.openxmlformats.org/officeDocument/2006/relationships/image" Target="../media/image56.png"/><Relationship Id="rId5" Type="http://schemas.openxmlformats.org/officeDocument/2006/relationships/image" Target="../media/image16.png"/><Relationship Id="rId15" Type="http://schemas.openxmlformats.org/officeDocument/2006/relationships/audio" Target="../media/audio5.wav"/><Relationship Id="rId23" Type="http://schemas.openxmlformats.org/officeDocument/2006/relationships/audio" Target="../media/audio9.wav"/><Relationship Id="rId28" Type="http://schemas.openxmlformats.org/officeDocument/2006/relationships/image" Target="../media/image31.jpeg"/><Relationship Id="rId36" Type="http://schemas.openxmlformats.org/officeDocument/2006/relationships/image" Target="../media/image35.jpeg"/><Relationship Id="rId49" Type="http://schemas.openxmlformats.org/officeDocument/2006/relationships/image" Target="../media/image47.jpeg"/><Relationship Id="rId57" Type="http://schemas.openxmlformats.org/officeDocument/2006/relationships/image" Target="../media/image55.gif"/><Relationship Id="rId61" Type="http://schemas.openxmlformats.org/officeDocument/2006/relationships/image" Target="../media/image59.gif"/><Relationship Id="rId10" Type="http://schemas.openxmlformats.org/officeDocument/2006/relationships/image" Target="../media/image20.gif"/><Relationship Id="rId19" Type="http://schemas.openxmlformats.org/officeDocument/2006/relationships/audio" Target="../media/audio7.wav"/><Relationship Id="rId31" Type="http://schemas.openxmlformats.org/officeDocument/2006/relationships/audio" Target="../media/audio13.wav"/><Relationship Id="rId44" Type="http://schemas.openxmlformats.org/officeDocument/2006/relationships/image" Target="../media/image42.png"/><Relationship Id="rId52" Type="http://schemas.openxmlformats.org/officeDocument/2006/relationships/image" Target="../media/image50.png"/><Relationship Id="rId60" Type="http://schemas.openxmlformats.org/officeDocument/2006/relationships/image" Target="../media/image58.png"/><Relationship Id="rId4" Type="http://schemas.openxmlformats.org/officeDocument/2006/relationships/image" Target="../media/image15.png"/><Relationship Id="rId9" Type="http://schemas.openxmlformats.org/officeDocument/2006/relationships/image" Target="../media/image19.gif"/><Relationship Id="rId14" Type="http://schemas.openxmlformats.org/officeDocument/2006/relationships/image" Target="../media/image24.gif"/><Relationship Id="rId22" Type="http://schemas.openxmlformats.org/officeDocument/2006/relationships/image" Target="../media/image28.jpeg"/><Relationship Id="rId27" Type="http://schemas.openxmlformats.org/officeDocument/2006/relationships/audio" Target="../media/audio11.wav"/><Relationship Id="rId30" Type="http://schemas.openxmlformats.org/officeDocument/2006/relationships/image" Target="../media/image32.jpeg"/><Relationship Id="rId35" Type="http://schemas.openxmlformats.org/officeDocument/2006/relationships/audio" Target="../media/audio15.wav"/><Relationship Id="rId43" Type="http://schemas.openxmlformats.org/officeDocument/2006/relationships/image" Target="../media/image41.png"/><Relationship Id="rId48" Type="http://schemas.openxmlformats.org/officeDocument/2006/relationships/image" Target="../media/image46.jpeg"/><Relationship Id="rId56" Type="http://schemas.openxmlformats.org/officeDocument/2006/relationships/image" Target="../media/image54.jpeg"/><Relationship Id="rId8" Type="http://schemas.openxmlformats.org/officeDocument/2006/relationships/image" Target="../media/image18.gif"/><Relationship Id="rId51" Type="http://schemas.openxmlformats.org/officeDocument/2006/relationships/image" Target="../media/image49.jpeg"/><Relationship Id="rId3" Type="http://schemas.openxmlformats.org/officeDocument/2006/relationships/image" Target="../media/image14.png"/><Relationship Id="rId12" Type="http://schemas.openxmlformats.org/officeDocument/2006/relationships/image" Target="../media/image22.jpeg"/><Relationship Id="rId17" Type="http://schemas.openxmlformats.org/officeDocument/2006/relationships/audio" Target="../media/audio6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image" Target="../media/image36.jpeg"/><Relationship Id="rId46" Type="http://schemas.openxmlformats.org/officeDocument/2006/relationships/image" Target="../media/image44.png"/><Relationship Id="rId59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" descr="C:\Users\JCL\Desktop\anni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987" cy="686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del2122.wav">
            <a:hlinkClick r:id="" action="ppaction://media"/>
          </p:cNvPr>
          <p:cNvPicPr>
            <a:picLocks noRot="1" noChangeAspect="1"/>
          </p:cNvPicPr>
          <p:nvPr>
            <a:wavAudioFile r:embed="rId1" name="Adele - Easy On M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del2123.wav">
            <a:hlinkClick r:id="" action="ppaction://media"/>
          </p:cNvPr>
          <p:cNvPicPr>
            <a:picLocks noRot="1" noChangeAspect="1"/>
          </p:cNvPicPr>
          <p:nvPr>
            <a:wavAudioFile r:embed="rId2" name="Adele - Easy On M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3. 2122.wav">
            <a:hlinkClick r:id="" action="ppaction://media"/>
          </p:cNvPr>
          <p:cNvPicPr>
            <a:picLocks noRot="1" noChangeAspect="1"/>
          </p:cNvPicPr>
          <p:nvPr>
            <a:wavAudioFile r:embed="rId3" name="03. Calogero - Centre vill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or 2122.wav">
            <a:hlinkClick r:id="" action="ppaction://media"/>
          </p:cNvPr>
          <p:cNvPicPr>
            <a:picLocks noRot="1" noChangeAspect="1"/>
          </p:cNvPicPr>
          <p:nvPr>
            <a:wavAudioFile r:embed="rId4" name="Por que te vas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8" y="6021388"/>
            <a:ext cx="1095375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331913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62563" y="2760663"/>
            <a:ext cx="1301750" cy="1320800"/>
          </a:xfrm>
          <a:prstGeom prst="ellipse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51728"/>
            <a:ext cx="3991690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0" name="Picture 13" descr="C:\Users\JCL\Desktop\ccc.jp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736725"/>
            <a:ext cx="174625" cy="342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4" descr="C:\Users\JCL\Desktop\cover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689100"/>
            <a:ext cx="3465512" cy="347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 descr="C:\Users\JCL\Desktop\an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987" cy="686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908175" y="1536700"/>
            <a:ext cx="6049963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2000" b="1">
                <a:solidFill>
                  <a:srgbClr val="FFC000"/>
                </a:solidFill>
              </a:rPr>
              <a:t>01.Strangers by Nature	</a:t>
            </a:r>
          </a:p>
          <a:p>
            <a:pPr algn="ctr" eaLnBrk="1" hangingPunct="1"/>
            <a:r>
              <a:rPr lang="en-US" sz="2000" b="1">
                <a:solidFill>
                  <a:srgbClr val="FFC000"/>
                </a:solidFill>
              </a:rPr>
              <a:t>02.Easy on Me	</a:t>
            </a:r>
          </a:p>
          <a:p>
            <a:pPr algn="ctr" eaLnBrk="1" hangingPunct="1"/>
            <a:r>
              <a:rPr lang="en-US" sz="2000" b="1">
                <a:solidFill>
                  <a:srgbClr val="FFC000"/>
                </a:solidFill>
              </a:rPr>
              <a:t>03.My Little Love	</a:t>
            </a:r>
          </a:p>
          <a:p>
            <a:pPr algn="ctr" eaLnBrk="1" hangingPunct="1"/>
            <a:r>
              <a:rPr lang="en-US" sz="2000" b="1">
                <a:solidFill>
                  <a:srgbClr val="FFC000"/>
                </a:solidFill>
              </a:rPr>
              <a:t>04.Cry Your Heart Out	</a:t>
            </a:r>
          </a:p>
          <a:p>
            <a:pPr algn="ctr" eaLnBrk="1" hangingPunct="1"/>
            <a:r>
              <a:rPr lang="en-US" sz="2000" b="1">
                <a:solidFill>
                  <a:srgbClr val="FFC000"/>
                </a:solidFill>
              </a:rPr>
              <a:t>05.Oh My God	</a:t>
            </a:r>
          </a:p>
          <a:p>
            <a:pPr algn="ctr" eaLnBrk="1" hangingPunct="1"/>
            <a:r>
              <a:rPr lang="en-US" sz="2000" b="1">
                <a:solidFill>
                  <a:srgbClr val="FFC000"/>
                </a:solidFill>
              </a:rPr>
              <a:t>06.Can I Get It	</a:t>
            </a:r>
          </a:p>
          <a:p>
            <a:pPr algn="ctr" eaLnBrk="1" hangingPunct="1"/>
            <a:r>
              <a:rPr lang="en-US" sz="2000" b="1">
                <a:solidFill>
                  <a:srgbClr val="FFC000"/>
                </a:solidFill>
              </a:rPr>
              <a:t>07.I Drink Wine	</a:t>
            </a:r>
          </a:p>
          <a:p>
            <a:pPr algn="ctr" eaLnBrk="1" hangingPunct="1"/>
            <a:r>
              <a:rPr lang="en-US" sz="2000" b="1">
                <a:solidFill>
                  <a:srgbClr val="FFC000"/>
                </a:solidFill>
              </a:rPr>
              <a:t>08.All Night Parking	</a:t>
            </a:r>
          </a:p>
          <a:p>
            <a:pPr algn="ctr" eaLnBrk="1" hangingPunct="1"/>
            <a:r>
              <a:rPr lang="en-US" sz="2000" b="1">
                <a:solidFill>
                  <a:srgbClr val="FFC000"/>
                </a:solidFill>
              </a:rPr>
              <a:t>09.Woman Like Me	</a:t>
            </a:r>
          </a:p>
          <a:p>
            <a:pPr algn="ctr" eaLnBrk="1" hangingPunct="1"/>
            <a:r>
              <a:rPr lang="en-US" sz="2000" b="1">
                <a:solidFill>
                  <a:srgbClr val="FFC000"/>
                </a:solidFill>
              </a:rPr>
              <a:t>10.Hold On	</a:t>
            </a:r>
          </a:p>
          <a:p>
            <a:pPr algn="ctr" eaLnBrk="1" hangingPunct="1"/>
            <a:r>
              <a:rPr lang="en-US" sz="2000" b="1">
                <a:solidFill>
                  <a:srgbClr val="FFC000"/>
                </a:solidFill>
              </a:rPr>
              <a:t>11.To Be Loved	</a:t>
            </a:r>
          </a:p>
          <a:p>
            <a:pPr algn="ctr" eaLnBrk="1" hangingPunct="1"/>
            <a:r>
              <a:rPr lang="en-US" sz="2000" b="1">
                <a:solidFill>
                  <a:srgbClr val="FFC000"/>
                </a:solidFill>
              </a:rPr>
              <a:t>12.Love Is a Game</a:t>
            </a:r>
            <a:endParaRPr lang="fr-FR" sz="2000" b="1">
              <a:solidFill>
                <a:srgbClr val="FFC000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61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059113"/>
            <a:ext cx="2678113" cy="373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-12700" y="-17463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1" descr="C:\Users\JCL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950" y="3141663"/>
            <a:ext cx="3260725" cy="353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D:\SMYLET\gif or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Strangers By Natur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Easy On M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Cry Your Heart Out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My Little Lov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Oh My God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 - Can I Get It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 - I Drink Win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 - All Night Parking (Interlude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 - Woman Like M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 - Hold On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9847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 - To Be Loved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 - Love Is A Gam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" y="3768725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922838"/>
            <a:ext cx="725488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2" descr="C:\Users\JCL\Desktop\cover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975" y="1670050"/>
            <a:ext cx="129540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" descr="C:\Users\JCL\Desktop\ADELE 30\Adele in Custom Schiaparelli Haute Couture 1_détouré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138" y="2454275"/>
            <a:ext cx="5753100" cy="383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838" y="5421313"/>
            <a:ext cx="6943725" cy="169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8" descr="C:\Users\JCL\Desktop\SMYLET 2\T21V205A_détouré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4638" y="5522913"/>
            <a:ext cx="1181100" cy="106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579937" y="6092826"/>
            <a:ext cx="269875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4329113" y="6283325"/>
            <a:ext cx="769937" cy="330200"/>
          </a:xfrm>
          <a:prstGeom prst="frame">
            <a:avLst>
              <a:gd name="adj1" fmla="val 11262"/>
            </a:avLst>
          </a:prstGeom>
          <a:blipFill dpi="0" rotWithShape="1">
            <a:blip r:embed="rId6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Image 2"/>
          <p:cNvPicPr>
            <a:picLocks noChangeAspect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0" y="6338888"/>
            <a:ext cx="538163" cy="18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</Words>
  <Application>Microsoft Office PowerPoint</Application>
  <PresentationFormat>Affichage à l'écran (4:3)</PresentationFormat>
  <Paragraphs>15</Paragraphs>
  <Slides>3</Slides>
  <Notes>3</Notes>
  <HiddenSlides>0</HiddenSlides>
  <MMClips>4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6" baseType="lpstr">
      <vt:lpstr>Arial</vt:lpstr>
      <vt:lpstr>Calibri</vt:lpstr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2021-11-18T09:41:08Z</dcterms:modified>
</cp:coreProperties>
</file>