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260" r:id="rId61"/>
    <p:sldId id="258" r:id="rId62"/>
  </p:sldIdLst>
  <p:sldSz cx="10261600" cy="7704138"/>
  <p:notesSz cx="6858000" cy="9144000"/>
  <p:defaultTextStyle>
    <a:defPPr>
      <a:defRPr lang="fr-FR"/>
    </a:defPPr>
    <a:lvl1pPr marL="0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285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569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854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7139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6423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708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993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4277" algn="l" defTabSz="109856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J3MeAOlj6Jn5HDZ8I+P7g==" hashData="x/FZg9eUHcM04ZlZ9byKAxhOP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79F3"/>
    <a:srgbClr val="FF8FB4"/>
    <a:srgbClr val="D987C2"/>
    <a:srgbClr val="FB5F19"/>
    <a:srgbClr val="FF6699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8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7"/>
            <a:ext cx="8722360" cy="165139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80"/>
            <a:ext cx="7183120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7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4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4"/>
            <a:ext cx="8722360" cy="15301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4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28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56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71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42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7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9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42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2"/>
            <a:ext cx="4533989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1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1" y="2443212"/>
            <a:ext cx="4535770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2" y="306739"/>
            <a:ext cx="3375995" cy="130542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1" y="306739"/>
            <a:ext cx="5736520" cy="657526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2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49285" indent="0">
              <a:buNone/>
              <a:defRPr sz="3300"/>
            </a:lvl2pPr>
            <a:lvl3pPr marL="1098569" indent="0">
              <a:buNone/>
              <a:defRPr sz="2900"/>
            </a:lvl3pPr>
            <a:lvl4pPr marL="1647854" indent="0">
              <a:buNone/>
              <a:defRPr sz="2400"/>
            </a:lvl4pPr>
            <a:lvl5pPr marL="2197139" indent="0">
              <a:buNone/>
              <a:defRPr sz="2400"/>
            </a:lvl5pPr>
            <a:lvl6pPr marL="2746423" indent="0">
              <a:buNone/>
              <a:defRPr sz="2400"/>
            </a:lvl6pPr>
            <a:lvl7pPr marL="3295708" indent="0">
              <a:buNone/>
              <a:defRPr sz="2400"/>
            </a:lvl7pPr>
            <a:lvl8pPr marL="3844993" indent="0">
              <a:buNone/>
              <a:defRPr sz="2400"/>
            </a:lvl8pPr>
            <a:lvl9pPr marL="4394277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0" y="308523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3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7"/>
            <a:ext cx="8722360" cy="165139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80"/>
            <a:ext cx="7183120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7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64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4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4"/>
            <a:ext cx="8722360" cy="15301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4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28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56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71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642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7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9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42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2"/>
            <a:ext cx="4533989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1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285" indent="0">
              <a:buNone/>
              <a:defRPr sz="2400" b="1"/>
            </a:lvl2pPr>
            <a:lvl3pPr marL="1098569" indent="0">
              <a:buNone/>
              <a:defRPr sz="2100" b="1"/>
            </a:lvl3pPr>
            <a:lvl4pPr marL="1647854" indent="0">
              <a:buNone/>
              <a:defRPr sz="1900" b="1"/>
            </a:lvl4pPr>
            <a:lvl5pPr marL="2197139" indent="0">
              <a:buNone/>
              <a:defRPr sz="1900" b="1"/>
            </a:lvl5pPr>
            <a:lvl6pPr marL="2746423" indent="0">
              <a:buNone/>
              <a:defRPr sz="1900" b="1"/>
            </a:lvl6pPr>
            <a:lvl7pPr marL="3295708" indent="0">
              <a:buNone/>
              <a:defRPr sz="1900" b="1"/>
            </a:lvl7pPr>
            <a:lvl8pPr marL="3844993" indent="0">
              <a:buNone/>
              <a:defRPr sz="1900" b="1"/>
            </a:lvl8pPr>
            <a:lvl9pPr marL="439427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1" y="2443212"/>
            <a:ext cx="4535770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2" y="306739"/>
            <a:ext cx="3375995" cy="130542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1" y="306739"/>
            <a:ext cx="5736520" cy="657526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2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49285" indent="0">
              <a:buNone/>
              <a:defRPr sz="3300"/>
            </a:lvl2pPr>
            <a:lvl3pPr marL="1098569" indent="0">
              <a:buNone/>
              <a:defRPr sz="2900"/>
            </a:lvl3pPr>
            <a:lvl4pPr marL="1647854" indent="0">
              <a:buNone/>
              <a:defRPr sz="2400"/>
            </a:lvl4pPr>
            <a:lvl5pPr marL="2197139" indent="0">
              <a:buNone/>
              <a:defRPr sz="2400"/>
            </a:lvl5pPr>
            <a:lvl6pPr marL="2746423" indent="0">
              <a:buNone/>
              <a:defRPr sz="2400"/>
            </a:lvl6pPr>
            <a:lvl7pPr marL="3295708" indent="0">
              <a:buNone/>
              <a:defRPr sz="2400"/>
            </a:lvl7pPr>
            <a:lvl8pPr marL="3844993" indent="0">
              <a:buNone/>
              <a:defRPr sz="2400"/>
            </a:lvl8pPr>
            <a:lvl9pPr marL="4394277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9285" indent="0">
              <a:buNone/>
              <a:defRPr sz="1500"/>
            </a:lvl2pPr>
            <a:lvl3pPr marL="1098569" indent="0">
              <a:buNone/>
              <a:defRPr sz="1200"/>
            </a:lvl3pPr>
            <a:lvl4pPr marL="1647854" indent="0">
              <a:buNone/>
              <a:defRPr sz="1100"/>
            </a:lvl4pPr>
            <a:lvl5pPr marL="2197139" indent="0">
              <a:buNone/>
              <a:defRPr sz="1100"/>
            </a:lvl5pPr>
            <a:lvl6pPr marL="2746423" indent="0">
              <a:buNone/>
              <a:defRPr sz="1100"/>
            </a:lvl6pPr>
            <a:lvl7pPr marL="3295708" indent="0">
              <a:buNone/>
              <a:defRPr sz="1100"/>
            </a:lvl7pPr>
            <a:lvl8pPr marL="3844993" indent="0">
              <a:buNone/>
              <a:defRPr sz="1100"/>
            </a:lvl8pPr>
            <a:lvl9pPr marL="439427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0" y="308523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3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5"/>
            <a:ext cx="9235440" cy="1284023"/>
          </a:xfrm>
          <a:prstGeom prst="rect">
            <a:avLst/>
          </a:prstGeom>
        </p:spPr>
        <p:txBody>
          <a:bodyPr vert="horz" lIns="109857" tIns="54928" rIns="109857" bIns="549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857" tIns="54928" rIns="109857" bIns="549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109856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63" indent="-411963" algn="l" defTabSz="1098569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588" indent="-343303" algn="l" defTabSz="109856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212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496" indent="-274642" algn="l" defTabSz="109856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781" indent="-274642" algn="l" defTabSz="109856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1066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7035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635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92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85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56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854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713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42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708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99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4277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5"/>
            <a:ext cx="9235440" cy="1284023"/>
          </a:xfrm>
          <a:prstGeom prst="rect">
            <a:avLst/>
          </a:prstGeom>
        </p:spPr>
        <p:txBody>
          <a:bodyPr vert="horz" lIns="109857" tIns="54928" rIns="109857" bIns="549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857" tIns="54928" rIns="109857" bIns="549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857" tIns="54928" rIns="109857" bIns="5492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9856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63" indent="-411963" algn="l" defTabSz="1098569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588" indent="-343303" algn="l" defTabSz="109856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212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496" indent="-274642" algn="l" defTabSz="109856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781" indent="-274642" algn="l" defTabSz="109856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1066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7035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9635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920" indent="-274642" algn="l" defTabSz="109856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285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56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854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7139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642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708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993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4277" algn="l" defTabSz="109856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/>
          <p:cNvSpPr>
            <a:spLocks noChangeAspect="1"/>
          </p:cNvSpPr>
          <p:nvPr/>
        </p:nvSpPr>
        <p:spPr>
          <a:xfrm>
            <a:off x="8659191" y="5148213"/>
            <a:ext cx="1260000" cy="1260000"/>
          </a:xfrm>
          <a:prstGeom prst="ellipse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63" tIns="61032" rIns="122063" bIns="61032" rtlCol="0" anchor="ctr"/>
          <a:lstStyle/>
          <a:p>
            <a:pPr algn="ctr"/>
            <a:r>
              <a:rPr lang="fr-FR" sz="4800" b="1" dirty="0" smtClean="0">
                <a:solidFill>
                  <a:prstClr val="white"/>
                </a:solidFill>
                <a:latin typeface="Impact" pitchFamily="34" charset="0"/>
              </a:rPr>
              <a:t>45</a:t>
            </a:r>
            <a:endParaRPr lang="fr-FR" sz="4800" b="1" dirty="0">
              <a:solidFill>
                <a:prstClr val="white"/>
              </a:solidFill>
              <a:latin typeface="Impac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6300341"/>
            <a:ext cx="5058792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Ce que la photographie reproduit à l'infini n'a lieu qu'une fois</a:t>
            </a:r>
            <a:endParaRPr lang="fr-FR" sz="3200" b="1" dirty="0">
              <a:latin typeface="Chiller" pitchFamily="82" charset="0"/>
            </a:endParaRPr>
          </a:p>
        </p:txBody>
      </p:sp>
      <p:pic>
        <p:nvPicPr>
          <p:cNvPr id="8" name="Image 7" descr="0a0000005 no_mice_sign.png"/>
          <p:cNvPicPr preferRelativeResize="0"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0959" y="6228333"/>
            <a:ext cx="1134782" cy="900000"/>
          </a:xfrm>
          <a:prstGeom prst="rect">
            <a:avLst/>
          </a:prstGeom>
        </p:spPr>
      </p:pic>
      <p:sp>
        <p:nvSpPr>
          <p:cNvPr id="9" name="Rectangle 8"/>
          <p:cNvSpPr>
            <a:spLocks/>
          </p:cNvSpPr>
          <p:nvPr/>
        </p:nvSpPr>
        <p:spPr>
          <a:xfrm>
            <a:off x="666304" y="2987973"/>
            <a:ext cx="5645959" cy="1656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2800" dirty="0" smtClean="0">
                <a:ln w="25400">
                  <a:solidFill>
                    <a:srgbClr val="C00000"/>
                  </a:solidFill>
                </a:ln>
                <a:solidFill>
                  <a:prstClr val="black"/>
                </a:solidFill>
                <a:latin typeface="Impact" pitchFamily="34" charset="0"/>
              </a:rPr>
              <a:t>Lumière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394496" y="467693"/>
            <a:ext cx="2136354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2800" dirty="0" smtClean="0">
                <a:ln w="25400">
                  <a:solidFill>
                    <a:srgbClr val="C00000"/>
                  </a:solidFill>
                </a:ln>
                <a:solidFill>
                  <a:prstClr val="black"/>
                </a:solidFill>
                <a:latin typeface="Impact" pitchFamily="34" charset="0"/>
              </a:rPr>
              <a:t>Art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562848" y="827733"/>
            <a:ext cx="1524776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2800" dirty="0" smtClean="0">
                <a:ln w="25400">
                  <a:solidFill>
                    <a:srgbClr val="C00000"/>
                  </a:solidFill>
                </a:ln>
                <a:solidFill>
                  <a:prstClr val="black"/>
                </a:solidFill>
                <a:latin typeface="Impact" pitchFamily="34" charset="0"/>
              </a:rPr>
              <a:t>et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003008" y="3348013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14" name="Ariel Kalma - Rainbow 12 [1984].wav">
            <a:hlinkClick r:id="" action="ppaction://media"/>
          </p:cNvPr>
          <p:cNvPicPr>
            <a:picLocks noRot="1" noChangeAspect="1"/>
          </p:cNvPicPr>
          <p:nvPr>
            <a:wavAudioFile r:embed="rId1" name="Ariel Kalma - Rainbow 12 [1984].wav"/>
          </p:nvPr>
        </p:nvPicPr>
        <p:blipFill>
          <a:blip r:embed="rId5" cstate="print"/>
          <a:stretch>
            <a:fillRect/>
          </a:stretch>
        </p:blipFill>
        <p:spPr>
          <a:xfrm>
            <a:off x="5274816" y="284395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 animBg="1"/>
      <p:bldP spid="7" grpId="0"/>
      <p:bldP spid="9" grpId="0"/>
      <p:bldP spid="12" grpId="0"/>
      <p:bldP spid="13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3733272_948555609071228_5483364302754581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9010" y="0"/>
            <a:ext cx="696357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3741285_948556495737806_5992681953348288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831" y="0"/>
            <a:ext cx="96679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3756208_948556242404498_8123667905842463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259" y="0"/>
            <a:ext cx="856108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giphy (3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06264" y="4860181"/>
            <a:ext cx="2173946" cy="244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02808" y="6660381"/>
            <a:ext cx="2200569" cy="784972"/>
          </a:xfrm>
          <a:prstGeom prst="rect">
            <a:avLst/>
          </a:prstGeom>
          <a:noFill/>
        </p:spPr>
        <p:txBody>
          <a:bodyPr wrap="none" lIns="122062" tIns="61030" rIns="122062" bIns="61030" rtlCol="0">
            <a:spAutoFit/>
          </a:bodyPr>
          <a:lstStyle/>
          <a:p>
            <a:r>
              <a:rPr lang="fr-FR" sz="4300" b="1" dirty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479826" y="289152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62" tIns="61030" rIns="122062" bIns="61030" rtlCol="0" anchor="ctr"/>
          <a:lstStyle/>
          <a:p>
            <a:pPr algn="ctr"/>
            <a:r>
              <a:rPr lang="fr-FR" sz="1500" smtClean="0">
                <a:solidFill>
                  <a:srgbClr val="FF0000"/>
                </a:solidFill>
                <a:latin typeface="Rockwell" pitchFamily="18" charset="0"/>
              </a:rPr>
              <a:t>1890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322488" y="1763837"/>
            <a:ext cx="5112728" cy="1446691"/>
          </a:xfrm>
          <a:prstGeom prst="rect">
            <a:avLst/>
          </a:prstGeom>
          <a:noFill/>
        </p:spPr>
        <p:txBody>
          <a:bodyPr wrap="square" lIns="122062" tIns="61030" rIns="122062" bIns="61030" rtlCol="0">
            <a:spAutoFit/>
          </a:bodyPr>
          <a:lstStyle/>
          <a:p>
            <a:pPr algn="ctr"/>
            <a:r>
              <a:rPr lang="en-US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Ariel  </a:t>
            </a:r>
            <a:r>
              <a:rPr lang="en-US" sz="4300" b="1" dirty="0" err="1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Kalma</a:t>
            </a:r>
            <a:r>
              <a:rPr lang="en-US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 </a:t>
            </a:r>
          </a:p>
          <a:p>
            <a:pPr algn="ctr"/>
            <a:r>
              <a:rPr lang="en-US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 Rainbow</a:t>
            </a:r>
            <a:endParaRPr lang="fr-FR" sz="4300" b="1" dirty="0">
              <a:ln w="9525">
                <a:solidFill>
                  <a:srgbClr val="C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810320" y="3636045"/>
            <a:ext cx="2080344" cy="784972"/>
          </a:xfrm>
          <a:prstGeom prst="rect">
            <a:avLst/>
          </a:prstGeom>
          <a:noFill/>
        </p:spPr>
        <p:txBody>
          <a:bodyPr wrap="none" lIns="122062" tIns="61030" rIns="122062" bIns="61030" rtlCol="0">
            <a:spAutoFit/>
          </a:bodyPr>
          <a:lstStyle/>
          <a:p>
            <a:pPr algn="ctr"/>
            <a:r>
              <a:rPr lang="fr-FR" sz="4300" b="1" dirty="0" smtClean="0">
                <a:ln w="9525">
                  <a:solidFill>
                    <a:srgbClr val="C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952805" y="289153"/>
            <a:ext cx="1189074" cy="369473"/>
          </a:xfrm>
          <a:prstGeom prst="rect">
            <a:avLst/>
          </a:prstGeom>
          <a:noFill/>
        </p:spPr>
        <p:txBody>
          <a:bodyPr wrap="none" lIns="122062" tIns="61030" rIns="122062" bIns="61030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11.02.2024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9112" y="6444357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Image 18" descr="piano-imagen-animada-012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579072" y="3059981"/>
            <a:ext cx="2137644" cy="2137080"/>
          </a:xfrm>
          <a:prstGeom prst="rect">
            <a:avLst/>
          </a:prstGeom>
        </p:spPr>
      </p:pic>
      <p:sp>
        <p:nvSpPr>
          <p:cNvPr id="13" name="Rectangle 12"/>
          <p:cNvSpPr>
            <a:spLocks noChangeAspect="1"/>
          </p:cNvSpPr>
          <p:nvPr/>
        </p:nvSpPr>
        <p:spPr>
          <a:xfrm>
            <a:off x="5130799" y="385447"/>
            <a:ext cx="961852" cy="58661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63" tIns="61032" rIns="122063" bIns="61032"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90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34</Words>
  <Application>Microsoft Office PowerPoint</Application>
  <PresentationFormat>Personnalisé</PresentationFormat>
  <Paragraphs>13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87</cp:revision>
  <dcterms:created xsi:type="dcterms:W3CDTF">2020-05-12T17:47:43Z</dcterms:created>
  <dcterms:modified xsi:type="dcterms:W3CDTF">2024-03-15T10:19:06Z</dcterms:modified>
</cp:coreProperties>
</file>