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59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60" r:id="rId41"/>
    <p:sldId id="258" r:id="rId42"/>
  </p:sldIdLst>
  <p:sldSz cx="5761038" cy="8640763"/>
  <p:notesSz cx="6858000" cy="9144000"/>
  <p:defaultTextStyle>
    <a:defPPr>
      <a:defRPr lang="fr-FR"/>
    </a:defPPr>
    <a:lvl1pPr marL="0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285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569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854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7139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6423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708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993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4277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asNStCqFBqytz9awwL9A==" hashData="x70+k/Hcl+HU2pJadiH4wsjlS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79F3"/>
    <a:srgbClr val="FF8FB4"/>
    <a:srgbClr val="D987C2"/>
    <a:srgbClr val="FB5F19"/>
    <a:srgbClr val="FF6699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502" y="-102"/>
      </p:cViewPr>
      <p:guideLst>
        <p:guide orient="horz" pos="2722"/>
        <p:guide pos="18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2078" y="2684238"/>
            <a:ext cx="4896882" cy="185216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156" y="4896435"/>
            <a:ext cx="4032726" cy="220819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7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83" y="5552493"/>
            <a:ext cx="4896882" cy="1716151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5083" y="3662326"/>
            <a:ext cx="4896882" cy="189016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2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56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71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4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7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9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42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052" y="2016182"/>
            <a:ext cx="2544458" cy="5702504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8528" y="2016182"/>
            <a:ext cx="2544458" cy="5702504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3" y="1934172"/>
            <a:ext cx="2545459" cy="80607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053" y="2740244"/>
            <a:ext cx="2545459" cy="497844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6529" y="1934172"/>
            <a:ext cx="2546459" cy="80607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6529" y="2740244"/>
            <a:ext cx="2546459" cy="497844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8053" y="344031"/>
            <a:ext cx="1895342" cy="146413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407" y="344031"/>
            <a:ext cx="3220581" cy="7374651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8053" y="1808161"/>
            <a:ext cx="1895342" cy="5910521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05" y="6048534"/>
            <a:ext cx="3456623" cy="71406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05" y="772070"/>
            <a:ext cx="3456623" cy="5184458"/>
          </a:xfrm>
        </p:spPr>
        <p:txBody>
          <a:bodyPr/>
          <a:lstStyle>
            <a:lvl1pPr marL="0" indent="0">
              <a:buNone/>
              <a:defRPr sz="3900"/>
            </a:lvl1pPr>
            <a:lvl2pPr marL="549285" indent="0">
              <a:buNone/>
              <a:defRPr sz="3300"/>
            </a:lvl2pPr>
            <a:lvl3pPr marL="1098569" indent="0">
              <a:buNone/>
              <a:defRPr sz="2900"/>
            </a:lvl3pPr>
            <a:lvl4pPr marL="1647854" indent="0">
              <a:buNone/>
              <a:defRPr sz="2400"/>
            </a:lvl4pPr>
            <a:lvl5pPr marL="2197139" indent="0">
              <a:buNone/>
              <a:defRPr sz="2400"/>
            </a:lvl5pPr>
            <a:lvl6pPr marL="2746423" indent="0">
              <a:buNone/>
              <a:defRPr sz="2400"/>
            </a:lvl6pPr>
            <a:lvl7pPr marL="3295708" indent="0">
              <a:buNone/>
              <a:defRPr sz="2400"/>
            </a:lvl7pPr>
            <a:lvl8pPr marL="3844993" indent="0">
              <a:buNone/>
              <a:defRPr sz="2400"/>
            </a:lvl8pPr>
            <a:lvl9pPr marL="4394277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05" y="6762601"/>
            <a:ext cx="3456623" cy="1014088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176752" y="346031"/>
            <a:ext cx="1296234" cy="73726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8053" y="346031"/>
            <a:ext cx="3792683" cy="73726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2078" y="2684238"/>
            <a:ext cx="4896882" cy="185216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156" y="4896435"/>
            <a:ext cx="4032726" cy="220819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7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83" y="5552493"/>
            <a:ext cx="4896882" cy="1716151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5083" y="3662326"/>
            <a:ext cx="4896882" cy="189016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2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56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71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4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7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9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42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052" y="2016182"/>
            <a:ext cx="2544458" cy="5702504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8528" y="2016182"/>
            <a:ext cx="2544458" cy="5702504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3" y="1934172"/>
            <a:ext cx="2545459" cy="80607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053" y="2740244"/>
            <a:ext cx="2545459" cy="497844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6529" y="1934172"/>
            <a:ext cx="2546459" cy="80607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6529" y="2740244"/>
            <a:ext cx="2546459" cy="497844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8053" y="344031"/>
            <a:ext cx="1895342" cy="146413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407" y="344031"/>
            <a:ext cx="3220581" cy="7374651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8053" y="1808161"/>
            <a:ext cx="1895342" cy="5910521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05" y="6048534"/>
            <a:ext cx="3456623" cy="71406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05" y="772070"/>
            <a:ext cx="3456623" cy="5184458"/>
          </a:xfrm>
        </p:spPr>
        <p:txBody>
          <a:bodyPr/>
          <a:lstStyle>
            <a:lvl1pPr marL="0" indent="0">
              <a:buNone/>
              <a:defRPr sz="3900"/>
            </a:lvl1pPr>
            <a:lvl2pPr marL="549285" indent="0">
              <a:buNone/>
              <a:defRPr sz="3300"/>
            </a:lvl2pPr>
            <a:lvl3pPr marL="1098569" indent="0">
              <a:buNone/>
              <a:defRPr sz="2900"/>
            </a:lvl3pPr>
            <a:lvl4pPr marL="1647854" indent="0">
              <a:buNone/>
              <a:defRPr sz="2400"/>
            </a:lvl4pPr>
            <a:lvl5pPr marL="2197139" indent="0">
              <a:buNone/>
              <a:defRPr sz="2400"/>
            </a:lvl5pPr>
            <a:lvl6pPr marL="2746423" indent="0">
              <a:buNone/>
              <a:defRPr sz="2400"/>
            </a:lvl6pPr>
            <a:lvl7pPr marL="3295708" indent="0">
              <a:buNone/>
              <a:defRPr sz="2400"/>
            </a:lvl7pPr>
            <a:lvl8pPr marL="3844993" indent="0">
              <a:buNone/>
              <a:defRPr sz="2400"/>
            </a:lvl8pPr>
            <a:lvl9pPr marL="4394277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05" y="6762601"/>
            <a:ext cx="3456623" cy="1014088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176752" y="346031"/>
            <a:ext cx="1296234" cy="73726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8053" y="346031"/>
            <a:ext cx="3792683" cy="73726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052" y="346034"/>
            <a:ext cx="5184934" cy="1440127"/>
          </a:xfrm>
          <a:prstGeom prst="rect">
            <a:avLst/>
          </a:prstGeom>
        </p:spPr>
        <p:txBody>
          <a:bodyPr vert="horz" lIns="109857" tIns="54928" rIns="109857" bIns="549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2" y="2016182"/>
            <a:ext cx="5184934" cy="5702504"/>
          </a:xfrm>
          <a:prstGeom prst="rect">
            <a:avLst/>
          </a:prstGeom>
        </p:spPr>
        <p:txBody>
          <a:bodyPr vert="horz" lIns="109857" tIns="54928" rIns="109857" bIns="549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8052" y="8008707"/>
            <a:ext cx="1344242" cy="460041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8356" y="8008707"/>
            <a:ext cx="1824329" cy="460041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28744" y="8008707"/>
            <a:ext cx="1344242" cy="460041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109856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63" indent="-411963" algn="l" defTabSz="1098569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588" indent="-343303" algn="l" defTabSz="109856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212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496" indent="-274642" algn="l" defTabSz="109856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781" indent="-274642" algn="l" defTabSz="109856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1066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7035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635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92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85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56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854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713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42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708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99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4277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052" y="346034"/>
            <a:ext cx="5184934" cy="1440127"/>
          </a:xfrm>
          <a:prstGeom prst="rect">
            <a:avLst/>
          </a:prstGeom>
        </p:spPr>
        <p:txBody>
          <a:bodyPr vert="horz" lIns="109857" tIns="54928" rIns="109857" bIns="549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2" y="2016182"/>
            <a:ext cx="5184934" cy="5702504"/>
          </a:xfrm>
          <a:prstGeom prst="rect">
            <a:avLst/>
          </a:prstGeom>
        </p:spPr>
        <p:txBody>
          <a:bodyPr vert="horz" lIns="109857" tIns="54928" rIns="109857" bIns="549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8052" y="8008707"/>
            <a:ext cx="1344242" cy="460041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8356" y="8008707"/>
            <a:ext cx="1824329" cy="460041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28744" y="8008707"/>
            <a:ext cx="1344242" cy="460041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9856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63" indent="-411963" algn="l" defTabSz="1098569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588" indent="-343303" algn="l" defTabSz="109856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212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496" indent="-274642" algn="l" defTabSz="109856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781" indent="-274642" algn="l" defTabSz="109856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1066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7035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635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92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85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56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854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713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42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708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99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4277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08000" y="3960000"/>
            <a:ext cx="2880519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216000" y="2520000"/>
            <a:ext cx="5343368" cy="1008000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fr-FR" sz="10700" dirty="0" smtClean="0">
                <a:ln w="25400">
                  <a:solidFill>
                    <a:srgbClr val="C00000"/>
                  </a:solidFill>
                </a:ln>
                <a:solidFill>
                  <a:prstClr val="black"/>
                </a:solidFill>
                <a:latin typeface="Impact" pitchFamily="34" charset="0"/>
              </a:rPr>
              <a:t>Lumière</a:t>
            </a: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684000" y="576000"/>
            <a:ext cx="2222114" cy="972000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fr-FR" sz="12800" dirty="0" smtClean="0">
                <a:ln w="25400">
                  <a:solidFill>
                    <a:srgbClr val="C00000"/>
                  </a:solidFill>
                </a:ln>
                <a:solidFill>
                  <a:prstClr val="black"/>
                </a:solidFill>
                <a:latin typeface="Impact" pitchFamily="34" charset="0"/>
              </a:rPr>
              <a:t>Art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32647" y="684000"/>
            <a:ext cx="10214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dirty="0" smtClean="0">
                <a:ln w="25400">
                  <a:solidFill>
                    <a:srgbClr val="C00000"/>
                  </a:solidFill>
                </a:ln>
                <a:solidFill>
                  <a:prstClr val="black"/>
                </a:solidFill>
                <a:latin typeface="Impact" pitchFamily="34" charset="0"/>
              </a:rPr>
              <a:t>et</a:t>
            </a:r>
            <a:endParaRPr lang="fr-FR" sz="1400" dirty="0">
              <a:solidFill>
                <a:prstClr val="black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4464000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14" name="Ellipse 13"/>
          <p:cNvSpPr>
            <a:spLocks noChangeAspect="1"/>
          </p:cNvSpPr>
          <p:nvPr/>
        </p:nvSpPr>
        <p:spPr>
          <a:xfrm>
            <a:off x="3960000" y="7020000"/>
            <a:ext cx="1256396" cy="1260000"/>
          </a:xfrm>
          <a:prstGeom prst="ellipse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3" tIns="61032" rIns="122063" bIns="61032" rtlCol="0" anchor="ctr"/>
          <a:lstStyle/>
          <a:p>
            <a:pPr algn="ctr"/>
            <a:r>
              <a:rPr lang="fr-FR" sz="4800" b="1" dirty="0" smtClean="0">
                <a:solidFill>
                  <a:prstClr val="white"/>
                </a:solidFill>
                <a:latin typeface="Impact" pitchFamily="34" charset="0"/>
              </a:rPr>
              <a:t>44</a:t>
            </a:r>
            <a:endParaRPr lang="fr-FR" sz="4800" b="1" dirty="0">
              <a:solidFill>
                <a:prstClr val="white"/>
              </a:solidFill>
              <a:latin typeface="Impact" pitchFamily="34" charset="0"/>
            </a:endParaRPr>
          </a:p>
        </p:txBody>
      </p:sp>
      <p:pic>
        <p:nvPicPr>
          <p:cNvPr id="15" name="Image 14" descr="0a0000005 no_mice_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239" y="7704757"/>
            <a:ext cx="960088" cy="670194"/>
          </a:xfrm>
          <a:prstGeom prst="rect">
            <a:avLst/>
          </a:prstGeom>
        </p:spPr>
      </p:pic>
      <p:pic>
        <p:nvPicPr>
          <p:cNvPr id="16" name="Ariel Kalma - Sunray Joel.wav">
            <a:hlinkClick r:id="" action="ppaction://media"/>
          </p:cNvPr>
          <p:cNvPicPr>
            <a:picLocks noRot="1" noChangeAspect="1"/>
          </p:cNvPicPr>
          <p:nvPr>
            <a:wavAudioFile r:embed="rId1" name="Ariel Kalma - Sunray Joel.wav"/>
          </p:nvPr>
        </p:nvPicPr>
        <p:blipFill>
          <a:blip r:embed="rId5" cstate="print"/>
          <a:stretch>
            <a:fillRect/>
          </a:stretch>
        </p:blipFill>
        <p:spPr>
          <a:xfrm>
            <a:off x="1872407" y="3744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7" grpId="0"/>
      <p:bldP spid="9" grpId="0"/>
      <p:bldP spid="12" grpId="0"/>
      <p:bldP spid="13" grpId="0"/>
      <p:bldP spid="10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60239" y="7560741"/>
            <a:ext cx="2200569" cy="784972"/>
          </a:xfrm>
          <a:prstGeom prst="rect">
            <a:avLst/>
          </a:prstGeom>
          <a:noFill/>
        </p:spPr>
        <p:txBody>
          <a:bodyPr wrap="none" lIns="122062" tIns="61030" rIns="122062" bIns="61030" rtlCol="0">
            <a:spAutoFit/>
          </a:bodyPr>
          <a:lstStyle/>
          <a:p>
            <a:r>
              <a:rPr lang="fr-FR" sz="4300" b="1" dirty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864295" y="1296045"/>
            <a:ext cx="4896743" cy="1446691"/>
          </a:xfrm>
          <a:prstGeom prst="rect">
            <a:avLst/>
          </a:prstGeom>
          <a:noFill/>
        </p:spPr>
        <p:txBody>
          <a:bodyPr wrap="square" lIns="122062" tIns="61030" rIns="122062" bIns="61030" rtlCol="0">
            <a:spAutoFit/>
          </a:bodyPr>
          <a:lstStyle/>
          <a:p>
            <a:pPr algn="ctr"/>
            <a:r>
              <a:rPr lang="en-US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Ariel  </a:t>
            </a:r>
            <a:r>
              <a:rPr lang="en-US" sz="4300" b="1" dirty="0" err="1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Kalma</a:t>
            </a:r>
            <a:r>
              <a:rPr lang="en-US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 </a:t>
            </a:r>
          </a:p>
          <a:p>
            <a:pPr algn="ctr"/>
            <a:r>
              <a:rPr lang="en-US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 Sunray  Joel</a:t>
            </a:r>
            <a:endParaRPr lang="fr-FR" sz="4300" b="1" dirty="0">
              <a:ln w="9525">
                <a:solidFill>
                  <a:srgbClr val="C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2247" y="2808213"/>
            <a:ext cx="2080343" cy="784972"/>
          </a:xfrm>
          <a:prstGeom prst="rect">
            <a:avLst/>
          </a:prstGeom>
          <a:noFill/>
        </p:spPr>
        <p:txBody>
          <a:bodyPr wrap="none" lIns="122062" tIns="61030" rIns="122062" bIns="61030" rtlCol="0">
            <a:spAutoFit/>
          </a:bodyPr>
          <a:lstStyle/>
          <a:p>
            <a:pPr algn="ctr"/>
            <a:r>
              <a:rPr lang="fr-FR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248000" y="324307"/>
            <a:ext cx="1189074" cy="369473"/>
          </a:xfrm>
          <a:prstGeom prst="rect">
            <a:avLst/>
          </a:prstGeom>
          <a:noFill/>
        </p:spPr>
        <p:txBody>
          <a:bodyPr wrap="none" lIns="122062" tIns="61030" rIns="122062" bIns="61030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11.02.2024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2" name="Image 11" descr="piano-imagen-animada-012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636000" y="4752000"/>
            <a:ext cx="2021632" cy="1800000"/>
          </a:xfrm>
          <a:prstGeom prst="rect">
            <a:avLst/>
          </a:prstGeom>
        </p:spPr>
      </p:pic>
      <p:pic>
        <p:nvPicPr>
          <p:cNvPr id="14" name="Image 13" descr="giphy (31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8000" y="4716000"/>
            <a:ext cx="1794835" cy="1800000"/>
          </a:xfrm>
          <a:prstGeom prst="rect">
            <a:avLst/>
          </a:prstGeom>
        </p:spPr>
      </p:pic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6543" y="7416725"/>
            <a:ext cx="1996171" cy="9960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432247" y="359941"/>
            <a:ext cx="1344123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2" tIns="61030" rIns="122062" bIns="61030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1889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Rectangle 16"/>
          <p:cNvSpPr>
            <a:spLocks noChangeAspect="1"/>
          </p:cNvSpPr>
          <p:nvPr/>
        </p:nvSpPr>
        <p:spPr>
          <a:xfrm>
            <a:off x="2376463" y="287933"/>
            <a:ext cx="1080000" cy="58661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3" tIns="61032" rIns="122063" bIns="61032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5" grpId="0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39</Words>
  <Application>Microsoft Office PowerPoint</Application>
  <PresentationFormat>Personnalisé</PresentationFormat>
  <Paragraphs>13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40</vt:i4>
      </vt:variant>
    </vt:vector>
  </HeadingPairs>
  <TitlesOfParts>
    <vt:vector size="4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93</cp:revision>
  <dcterms:created xsi:type="dcterms:W3CDTF">2020-05-12T17:47:43Z</dcterms:created>
  <dcterms:modified xsi:type="dcterms:W3CDTF">2024-03-15T10:18:29Z</dcterms:modified>
</cp:coreProperties>
</file>