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  <p:sldId id="338" r:id="rId75"/>
    <p:sldId id="344" r:id="rId76"/>
    <p:sldId id="339" r:id="rId77"/>
    <p:sldId id="340" r:id="rId78"/>
    <p:sldId id="342" r:id="rId79"/>
    <p:sldId id="341" r:id="rId80"/>
    <p:sldId id="343" r:id="rId81"/>
    <p:sldId id="258" r:id="rId82"/>
  </p:sldIdLst>
  <p:sldSz cx="10261600" cy="7704138"/>
  <p:notesSz cx="6858000" cy="9144000"/>
  <p:defaultTextStyle>
    <a:defPPr>
      <a:defRPr lang="fr-FR"/>
    </a:defPPr>
    <a:lvl1pPr marL="0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197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393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591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6788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5984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181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379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3574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OiRDGyxYpOIn/TkaHoCHQ==" hashData="ZZJK1/wUn/P/BnEyFpbj3FYZ1d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8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7"/>
            <a:ext cx="8722360" cy="165139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81"/>
            <a:ext cx="7183120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5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8" y="4950624"/>
            <a:ext cx="8722360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8" y="3265345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19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3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5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5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1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3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5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6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6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3"/>
            <a:ext cx="4533989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443213"/>
            <a:ext cx="4535770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306739"/>
            <a:ext cx="3375995" cy="130542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306739"/>
            <a:ext cx="5736520" cy="657526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1"/>
            <a:ext cx="6156960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49197" indent="0">
              <a:buNone/>
              <a:defRPr sz="3300"/>
            </a:lvl2pPr>
            <a:lvl3pPr marL="1098393" indent="0">
              <a:buNone/>
              <a:defRPr sz="2900"/>
            </a:lvl3pPr>
            <a:lvl4pPr marL="1647591" indent="0">
              <a:buNone/>
              <a:defRPr sz="2400"/>
            </a:lvl4pPr>
            <a:lvl5pPr marL="2196788" indent="0">
              <a:buNone/>
              <a:defRPr sz="2400"/>
            </a:lvl5pPr>
            <a:lvl6pPr marL="2745984" indent="0">
              <a:buNone/>
              <a:defRPr sz="2400"/>
            </a:lvl6pPr>
            <a:lvl7pPr marL="3295181" indent="0">
              <a:buNone/>
              <a:defRPr sz="2400"/>
            </a:lvl7pPr>
            <a:lvl8pPr marL="3844379" indent="0">
              <a:buNone/>
              <a:defRPr sz="2400"/>
            </a:lvl8pPr>
            <a:lvl9pPr marL="439357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2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0" y="308523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3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7"/>
            <a:ext cx="8722360" cy="165139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81"/>
            <a:ext cx="7183120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5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8" y="4950624"/>
            <a:ext cx="8722360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8" y="3265345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19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3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5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5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1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3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5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6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6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3"/>
            <a:ext cx="4533989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443213"/>
            <a:ext cx="4535770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306739"/>
            <a:ext cx="3375995" cy="130542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306739"/>
            <a:ext cx="5736520" cy="657526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1"/>
            <a:ext cx="6156960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49197" indent="0">
              <a:buNone/>
              <a:defRPr sz="3300"/>
            </a:lvl2pPr>
            <a:lvl3pPr marL="1098393" indent="0">
              <a:buNone/>
              <a:defRPr sz="2900"/>
            </a:lvl3pPr>
            <a:lvl4pPr marL="1647591" indent="0">
              <a:buNone/>
              <a:defRPr sz="2400"/>
            </a:lvl4pPr>
            <a:lvl5pPr marL="2196788" indent="0">
              <a:buNone/>
              <a:defRPr sz="2400"/>
            </a:lvl5pPr>
            <a:lvl6pPr marL="2745984" indent="0">
              <a:buNone/>
              <a:defRPr sz="2400"/>
            </a:lvl6pPr>
            <a:lvl7pPr marL="3295181" indent="0">
              <a:buNone/>
              <a:defRPr sz="2400"/>
            </a:lvl7pPr>
            <a:lvl8pPr marL="3844379" indent="0">
              <a:buNone/>
              <a:defRPr sz="2400"/>
            </a:lvl8pPr>
            <a:lvl9pPr marL="439357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2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0" y="308523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3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6"/>
            <a:ext cx="9235440" cy="1284023"/>
          </a:xfrm>
          <a:prstGeom prst="rect">
            <a:avLst/>
          </a:prstGeom>
        </p:spPr>
        <p:txBody>
          <a:bodyPr vert="horz" lIns="109840" tIns="54919" rIns="109840" bIns="5491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6"/>
            <a:ext cx="9235440" cy="5084375"/>
          </a:xfrm>
          <a:prstGeom prst="rect">
            <a:avLst/>
          </a:prstGeom>
        </p:spPr>
        <p:txBody>
          <a:bodyPr vert="horz" lIns="109840" tIns="54919" rIns="109840" bIns="5491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1098393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897" indent="-411897" algn="l" defTabSz="1098393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45" indent="-343248" algn="l" defTabSz="1098393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299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189" indent="-274598" algn="l" defTabSz="1098393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386" indent="-274598" algn="l" defTabSz="1098393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582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779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977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17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197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393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59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788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598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18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379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57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6"/>
            <a:ext cx="9235440" cy="1284023"/>
          </a:xfrm>
          <a:prstGeom prst="rect">
            <a:avLst/>
          </a:prstGeom>
        </p:spPr>
        <p:txBody>
          <a:bodyPr vert="horz" lIns="109840" tIns="54919" rIns="109840" bIns="5491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6"/>
            <a:ext cx="9235440" cy="5084375"/>
          </a:xfrm>
          <a:prstGeom prst="rect">
            <a:avLst/>
          </a:prstGeom>
        </p:spPr>
        <p:txBody>
          <a:bodyPr vert="horz" lIns="109840" tIns="54919" rIns="109840" bIns="5491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98393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897" indent="-411897" algn="l" defTabSz="1098393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45" indent="-343248" algn="l" defTabSz="1098393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299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189" indent="-274598" algn="l" defTabSz="1098393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386" indent="-274598" algn="l" defTabSz="1098393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582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779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977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17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197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393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59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788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598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18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379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57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5" Type="http://schemas.openxmlformats.org/officeDocument/2006/relationships/image" Target="../media/image84.gif"/><Relationship Id="rId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1026443" y="3780061"/>
            <a:ext cx="1716966" cy="1620000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fr-FR" sz="8000" dirty="0" smtClean="0">
                <a:ln w="41275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Art</a:t>
            </a:r>
            <a:endParaRPr lang="fr-FR" sz="600" dirty="0">
              <a:ln w="41275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00367" y="4212109"/>
            <a:ext cx="4168024" cy="1620000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fr-FR" sz="80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Broadway" pitchFamily="82" charset="0"/>
              </a:rPr>
              <a:t>couleurs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40580" y="3276005"/>
            <a:ext cx="1214884" cy="1308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900" dirty="0" smtClean="0">
                <a:ln w="25400"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 r="-100000" b="-100000"/>
                </a:gradFill>
                <a:latin typeface="Broadway" pitchFamily="82" charset="0"/>
              </a:rPr>
              <a:t>et</a:t>
            </a:r>
            <a:endParaRPr lang="fr-FR" dirty="0">
              <a:ln w="25400">
                <a:solidFill>
                  <a:prstClr val="black"/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  <a:tileRect r="-100000" b="-100000"/>
              </a:gradFill>
            </a:endParaRPr>
          </a:p>
        </p:txBody>
      </p:sp>
      <p:pic>
        <p:nvPicPr>
          <p:cNvPr id="5" name="Image 4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0720" y="5220221"/>
            <a:ext cx="801543" cy="9025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68000" y="6300000"/>
            <a:ext cx="6192687" cy="1311239"/>
          </a:xfrm>
          <a:prstGeom prst="rect">
            <a:avLst/>
          </a:prstGeom>
        </p:spPr>
        <p:txBody>
          <a:bodyPr wrap="square" lIns="109840" tIns="54919" rIns="109840" bIns="54919">
            <a:spAutoFit/>
          </a:bodyPr>
          <a:lstStyle/>
          <a:p>
            <a:pPr algn="ctr"/>
            <a:r>
              <a:rPr lang="fr-FR" sz="3900" b="1" dirty="0" smtClean="0">
                <a:solidFill>
                  <a:schemeClr val="bg1"/>
                </a:solidFill>
                <a:latin typeface="Chiller" pitchFamily="82" charset="0"/>
              </a:rPr>
              <a:t>L'appareil ne fait pas le photographe,  </a:t>
            </a:r>
          </a:p>
          <a:p>
            <a:pPr algn="ctr"/>
            <a:r>
              <a:rPr lang="fr-FR" sz="3900" b="1" dirty="0" smtClean="0">
                <a:solidFill>
                  <a:schemeClr val="bg1"/>
                </a:solidFill>
                <a:latin typeface="Chiller" pitchFamily="82" charset="0"/>
              </a:rPr>
              <a:t>c'est l‘œil qui sublime l'image</a:t>
            </a:r>
            <a:endParaRPr lang="fr-FR" sz="39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6494" y="0"/>
            <a:ext cx="7439500" cy="2819344"/>
          </a:xfrm>
          <a:prstGeom prst="rect">
            <a:avLst/>
          </a:prstGeom>
          <a:noFill/>
        </p:spPr>
        <p:txBody>
          <a:bodyPr wrap="square" lIns="109840" tIns="54919" rIns="109840" bIns="54919" rtlCol="0">
            <a:spAutoFit/>
          </a:bodyPr>
          <a:lstStyle/>
          <a:p>
            <a:pPr algn="ctr"/>
            <a:r>
              <a:rPr lang="fr-FR" sz="88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Un  </a:t>
            </a:r>
            <a:r>
              <a:rPr lang="fr-FR" sz="8800" dirty="0" err="1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melting</a:t>
            </a:r>
            <a:r>
              <a:rPr lang="fr-FR" sz="88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  pot floral  et  céleste</a:t>
            </a:r>
            <a:endParaRPr lang="fr-FR" sz="11500" dirty="0">
              <a:ln w="25400">
                <a:solidFill>
                  <a:prstClr val="black"/>
                </a:solidFill>
              </a:ln>
              <a:solidFill>
                <a:srgbClr val="FFC000"/>
              </a:solidFill>
              <a:latin typeface="Bernard MT Condensed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042568" y="6516365"/>
            <a:ext cx="1116301" cy="941907"/>
          </a:xfrm>
          <a:prstGeom prst="rect">
            <a:avLst/>
          </a:prstGeom>
          <a:noFill/>
        </p:spPr>
        <p:txBody>
          <a:bodyPr wrap="none" lIns="109840" tIns="54919" rIns="109840" bIns="54919" rtlCol="0">
            <a:spAutoFit/>
          </a:bodyPr>
          <a:lstStyle/>
          <a:p>
            <a:r>
              <a:rPr lang="fr-FR" sz="5400" dirty="0" smtClean="0">
                <a:ln w="25400">
                  <a:solidFill>
                    <a:schemeClr val="bg1"/>
                  </a:solidFill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latin typeface="Broadway" pitchFamily="82" charset="0"/>
              </a:rPr>
              <a:t>68</a:t>
            </a:r>
            <a:endParaRPr lang="fr-FR" sz="5400" dirty="0">
              <a:ln w="25400">
                <a:solidFill>
                  <a:schemeClr val="bg1"/>
                </a:solidFill>
              </a:ln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56889" y="0"/>
            <a:ext cx="3847834" cy="352839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fr-FR" sz="8000" dirty="0" smtClean="0">
                <a:ln w="3175">
                  <a:solidFill>
                    <a:prstClr val="black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</a:gradFill>
                <a:latin typeface="Broadway" pitchFamily="82" charset="0"/>
              </a:rPr>
              <a:t> </a:t>
            </a:r>
            <a:endParaRPr lang="fr-FR" sz="8000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28247" y="6120000"/>
            <a:ext cx="23087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0000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0000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0000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0000"/>
              </a:solidFill>
              <a:latin typeface="Courgette" pitchFamily="2" charset="0"/>
            </a:endParaRPr>
          </a:p>
        </p:txBody>
      </p:sp>
      <p:pic>
        <p:nvPicPr>
          <p:cNvPr id="12" name="Keys of Moon - The Inspiration.wav">
            <a:hlinkClick r:id="" action="ppaction://media"/>
          </p:cNvPr>
          <p:cNvPicPr>
            <a:picLocks noRot="1" noChangeAspect="1"/>
          </p:cNvPicPr>
          <p:nvPr>
            <a:wavAudioFile r:embed="rId1" name="Keys of Moon - The Inspiration.wav"/>
          </p:nvPr>
        </p:nvPicPr>
        <p:blipFill>
          <a:blip r:embed="rId5" cstate="print"/>
          <a:stretch>
            <a:fillRect/>
          </a:stretch>
        </p:blipFill>
        <p:spPr>
          <a:xfrm>
            <a:off x="5994896" y="33480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6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1" grpId="0"/>
      <p:bldP spid="2" grpId="0"/>
      <p:bldP spid="3" grpId="0"/>
      <p:bldP spid="6" grpId="0"/>
      <p:bldP spid="7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00-PPS à envoyer\ALSACE\Art et couleurs\301546902_618452116307153_584745063823388150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56822" cy="77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6669934" y="971750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42" tIns="61020" rIns="122042" bIns="61020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1888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94931" y="4860182"/>
            <a:ext cx="1189033" cy="369453"/>
          </a:xfrm>
          <a:prstGeom prst="rect">
            <a:avLst/>
          </a:prstGeom>
          <a:noFill/>
        </p:spPr>
        <p:txBody>
          <a:bodyPr wrap="none" lIns="122042" tIns="61020" rIns="122042" bIns="61020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11.02.2024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014" y="6547338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2137647" y="6739907"/>
            <a:ext cx="2235928" cy="875588"/>
          </a:xfrm>
          <a:prstGeom prst="rect">
            <a:avLst/>
          </a:prstGeom>
          <a:noFill/>
        </p:spPr>
        <p:txBody>
          <a:bodyPr wrap="none" lIns="135602" tIns="67800" rIns="135602" bIns="67800" rtlCol="0">
            <a:spAutoFit/>
          </a:bodyPr>
          <a:lstStyle/>
          <a:p>
            <a:r>
              <a:rPr lang="fr-FR" sz="4800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Création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7567762" y="6012310"/>
            <a:ext cx="2158984" cy="875588"/>
          </a:xfrm>
          <a:prstGeom prst="rect">
            <a:avLst/>
          </a:prstGeom>
          <a:noFill/>
        </p:spPr>
        <p:txBody>
          <a:bodyPr wrap="none" lIns="135602" tIns="67800" rIns="135602" bIns="67800" rtlCol="0">
            <a:spAutoFit/>
          </a:bodyPr>
          <a:lstStyle/>
          <a:p>
            <a:r>
              <a:rPr lang="fr-FR" sz="4800" b="1" dirty="0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Internet</a:t>
            </a:r>
            <a:endParaRPr lang="fr-FR" sz="5300" b="1" dirty="0" smtClean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ernard MT Condensed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85137" y="251670"/>
            <a:ext cx="4601647" cy="1614252"/>
          </a:xfrm>
          <a:prstGeom prst="rect">
            <a:avLst/>
          </a:prstGeom>
          <a:noFill/>
        </p:spPr>
        <p:txBody>
          <a:bodyPr wrap="square" lIns="135602" tIns="67800" rIns="135602" bIns="67800" rtlCol="0">
            <a:spAutoFit/>
          </a:bodyPr>
          <a:lstStyle/>
          <a:p>
            <a:pPr algn="ctr"/>
            <a:r>
              <a:rPr lang="fr-FR" sz="4800" b="1" dirty="0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Keys  of  Moon </a:t>
            </a:r>
          </a:p>
          <a:p>
            <a:pPr algn="ctr"/>
            <a:r>
              <a:rPr lang="fr-FR" sz="4800" b="1" dirty="0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The  Inspiration</a:t>
            </a:r>
            <a:endParaRPr lang="fr-FR" sz="4800" b="1" dirty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15" name="Image 14" descr="2018-09-28_22483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57981" y="395686"/>
            <a:ext cx="1282587" cy="420943"/>
          </a:xfrm>
          <a:prstGeom prst="rect">
            <a:avLst/>
          </a:prstGeom>
        </p:spPr>
      </p:pic>
      <p:pic>
        <p:nvPicPr>
          <p:cNvPr id="16" name="Image 15" descr="0d000001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007" y="3131990"/>
            <a:ext cx="2565173" cy="1801557"/>
          </a:xfrm>
          <a:prstGeom prst="rect">
            <a:avLst/>
          </a:prstGeom>
        </p:spPr>
      </p:pic>
      <p:pic>
        <p:nvPicPr>
          <p:cNvPr id="13" name="Image 12" descr="b1camera-3182823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03631" y="3348013"/>
            <a:ext cx="2404629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43</Words>
  <Application>Microsoft Office PowerPoint</Application>
  <PresentationFormat>Personnalisé</PresentationFormat>
  <Paragraphs>16</Paragraphs>
  <Slides>80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80</vt:i4>
      </vt:variant>
    </vt:vector>
  </HeadingPairs>
  <TitlesOfParts>
    <vt:vector size="8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106</cp:revision>
  <dcterms:created xsi:type="dcterms:W3CDTF">2020-05-12T17:47:43Z</dcterms:created>
  <dcterms:modified xsi:type="dcterms:W3CDTF">2024-03-15T10:17:50Z</dcterms:modified>
</cp:coreProperties>
</file>