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65" r:id="rId4"/>
    <p:sldId id="266" r:id="rId5"/>
    <p:sldId id="268" r:id="rId6"/>
    <p:sldId id="269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3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270" r:id="rId69"/>
    <p:sldId id="267" r:id="rId70"/>
    <p:sldId id="332" r:id="rId71"/>
    <p:sldId id="258" r:id="rId72"/>
  </p:sldIdLst>
  <p:sldSz cx="11522075" cy="7704138"/>
  <p:notesSz cx="6858000" cy="9144000"/>
  <p:defaultTextStyle>
    <a:defPPr>
      <a:defRPr lang="fr-FR"/>
    </a:defPPr>
    <a:lvl1pPr marL="0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9197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8393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47591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96788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45984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95181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44379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93574" algn="l" defTabSz="109839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9cu9ebNW94W8FA5Y8QtCw==" hashData="t2wUQbncOKWxrmnI0k7tB83jB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320" y="-102"/>
      </p:cViewPr>
      <p:guideLst>
        <p:guide orient="horz" pos="2427"/>
        <p:guide pos="36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4156" y="2393277"/>
            <a:ext cx="9793764" cy="165139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28312" y="4365680"/>
            <a:ext cx="8065452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5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0167" y="4950623"/>
            <a:ext cx="9793764" cy="15301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0167" y="3265345"/>
            <a:ext cx="9793764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19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3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5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59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1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37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5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6104" y="1797635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57057" y="1797635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24515"/>
            <a:ext cx="5090918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6104" y="2443212"/>
            <a:ext cx="5090918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53057" y="1724515"/>
            <a:ext cx="5092917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53057" y="2443212"/>
            <a:ext cx="5092917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6107" y="306739"/>
            <a:ext cx="3790683" cy="130542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04813" y="306739"/>
            <a:ext cx="6441161" cy="657526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6107" y="1612163"/>
            <a:ext cx="379068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58407" y="5392897"/>
            <a:ext cx="6913245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58407" y="688380"/>
            <a:ext cx="6913245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49197" indent="0">
              <a:buNone/>
              <a:defRPr sz="3300"/>
            </a:lvl2pPr>
            <a:lvl3pPr marL="1098393" indent="0">
              <a:buNone/>
              <a:defRPr sz="2900"/>
            </a:lvl3pPr>
            <a:lvl4pPr marL="1647591" indent="0">
              <a:buNone/>
              <a:defRPr sz="2400"/>
            </a:lvl4pPr>
            <a:lvl5pPr marL="2196788" indent="0">
              <a:buNone/>
              <a:defRPr sz="2400"/>
            </a:lvl5pPr>
            <a:lvl6pPr marL="2745984" indent="0">
              <a:buNone/>
              <a:defRPr sz="2400"/>
            </a:lvl6pPr>
            <a:lvl7pPr marL="3295181" indent="0">
              <a:buNone/>
              <a:defRPr sz="2400"/>
            </a:lvl7pPr>
            <a:lvl8pPr marL="3844379" indent="0">
              <a:buNone/>
              <a:defRPr sz="2400"/>
            </a:lvl8pPr>
            <a:lvl9pPr marL="439357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58407" y="6029561"/>
            <a:ext cx="6913245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53504" y="308523"/>
            <a:ext cx="2592467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6103" y="308523"/>
            <a:ext cx="7585366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64156" y="2393277"/>
            <a:ext cx="9793764" cy="165139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28312" y="4365680"/>
            <a:ext cx="8065452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9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7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6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5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4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93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0167" y="4950623"/>
            <a:ext cx="9793764" cy="15301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0167" y="3265345"/>
            <a:ext cx="9793764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919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83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75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96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459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9518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4437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9357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76104" y="1797635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857057" y="1797635"/>
            <a:ext cx="508891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24515"/>
            <a:ext cx="5090918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76104" y="2443212"/>
            <a:ext cx="5090918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853057" y="1724515"/>
            <a:ext cx="5092917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9197" indent="0">
              <a:buNone/>
              <a:defRPr sz="2400" b="1"/>
            </a:lvl2pPr>
            <a:lvl3pPr marL="1098393" indent="0">
              <a:buNone/>
              <a:defRPr sz="2100" b="1"/>
            </a:lvl3pPr>
            <a:lvl4pPr marL="1647591" indent="0">
              <a:buNone/>
              <a:defRPr sz="1900" b="1"/>
            </a:lvl4pPr>
            <a:lvl5pPr marL="2196788" indent="0">
              <a:buNone/>
              <a:defRPr sz="1900" b="1"/>
            </a:lvl5pPr>
            <a:lvl6pPr marL="2745984" indent="0">
              <a:buNone/>
              <a:defRPr sz="1900" b="1"/>
            </a:lvl6pPr>
            <a:lvl7pPr marL="3295181" indent="0">
              <a:buNone/>
              <a:defRPr sz="1900" b="1"/>
            </a:lvl7pPr>
            <a:lvl8pPr marL="3844379" indent="0">
              <a:buNone/>
              <a:defRPr sz="1900" b="1"/>
            </a:lvl8pPr>
            <a:lvl9pPr marL="439357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853057" y="2443212"/>
            <a:ext cx="5092917" cy="443879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6107" y="306739"/>
            <a:ext cx="3790683" cy="130542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04813" y="306739"/>
            <a:ext cx="6441161" cy="6575268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76107" y="1612163"/>
            <a:ext cx="3790683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58407" y="5392897"/>
            <a:ext cx="6913245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258407" y="688380"/>
            <a:ext cx="6913245" cy="4622483"/>
          </a:xfrm>
        </p:spPr>
        <p:txBody>
          <a:bodyPr/>
          <a:lstStyle>
            <a:lvl1pPr marL="0" indent="0">
              <a:buNone/>
              <a:defRPr sz="3900"/>
            </a:lvl1pPr>
            <a:lvl2pPr marL="549197" indent="0">
              <a:buNone/>
              <a:defRPr sz="3300"/>
            </a:lvl2pPr>
            <a:lvl3pPr marL="1098393" indent="0">
              <a:buNone/>
              <a:defRPr sz="2900"/>
            </a:lvl3pPr>
            <a:lvl4pPr marL="1647591" indent="0">
              <a:buNone/>
              <a:defRPr sz="2400"/>
            </a:lvl4pPr>
            <a:lvl5pPr marL="2196788" indent="0">
              <a:buNone/>
              <a:defRPr sz="2400"/>
            </a:lvl5pPr>
            <a:lvl6pPr marL="2745984" indent="0">
              <a:buNone/>
              <a:defRPr sz="2400"/>
            </a:lvl6pPr>
            <a:lvl7pPr marL="3295181" indent="0">
              <a:buNone/>
              <a:defRPr sz="2400"/>
            </a:lvl7pPr>
            <a:lvl8pPr marL="3844379" indent="0">
              <a:buNone/>
              <a:defRPr sz="2400"/>
            </a:lvl8pPr>
            <a:lvl9pPr marL="439357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258407" y="6029561"/>
            <a:ext cx="6913245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9197" indent="0">
              <a:buNone/>
              <a:defRPr sz="1500"/>
            </a:lvl2pPr>
            <a:lvl3pPr marL="1098393" indent="0">
              <a:buNone/>
              <a:defRPr sz="1200"/>
            </a:lvl3pPr>
            <a:lvl4pPr marL="1647591" indent="0">
              <a:buNone/>
              <a:defRPr sz="1100"/>
            </a:lvl4pPr>
            <a:lvl5pPr marL="2196788" indent="0">
              <a:buNone/>
              <a:defRPr sz="1100"/>
            </a:lvl5pPr>
            <a:lvl6pPr marL="2745984" indent="0">
              <a:buNone/>
              <a:defRPr sz="1100"/>
            </a:lvl6pPr>
            <a:lvl7pPr marL="3295181" indent="0">
              <a:buNone/>
              <a:defRPr sz="1100"/>
            </a:lvl7pPr>
            <a:lvl8pPr marL="3844379" indent="0">
              <a:buNone/>
              <a:defRPr sz="1100"/>
            </a:lvl8pPr>
            <a:lvl9pPr marL="439357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353504" y="308523"/>
            <a:ext cx="2592467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76103" y="308523"/>
            <a:ext cx="7585366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6104" y="308525"/>
            <a:ext cx="10369868" cy="1284023"/>
          </a:xfrm>
          <a:prstGeom prst="rect">
            <a:avLst/>
          </a:prstGeom>
        </p:spPr>
        <p:txBody>
          <a:bodyPr vert="horz" lIns="109840" tIns="54919" rIns="109840" bIns="5491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97635"/>
            <a:ext cx="10369868" cy="5084375"/>
          </a:xfrm>
          <a:prstGeom prst="rect">
            <a:avLst/>
          </a:prstGeom>
        </p:spPr>
        <p:txBody>
          <a:bodyPr vert="horz" lIns="109840" tIns="54919" rIns="109840" bIns="5491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6104" y="7140595"/>
            <a:ext cx="2688484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15/03/2024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36709" y="7140595"/>
            <a:ext cx="3648658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57487" y="7140595"/>
            <a:ext cx="2688484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1098393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897" indent="-411897" algn="l" defTabSz="1098393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45" indent="-343248" algn="l" defTabSz="1098393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299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189" indent="-274598" algn="l" defTabSz="1098393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386" indent="-274598" algn="l" defTabSz="1098393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582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779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977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17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197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393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59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788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598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18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379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57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76104" y="308525"/>
            <a:ext cx="10369868" cy="1284023"/>
          </a:xfrm>
          <a:prstGeom prst="rect">
            <a:avLst/>
          </a:prstGeom>
        </p:spPr>
        <p:txBody>
          <a:bodyPr vert="horz" lIns="109840" tIns="54919" rIns="109840" bIns="5491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76104" y="1797635"/>
            <a:ext cx="10369868" cy="5084375"/>
          </a:xfrm>
          <a:prstGeom prst="rect">
            <a:avLst/>
          </a:prstGeom>
        </p:spPr>
        <p:txBody>
          <a:bodyPr vert="horz" lIns="109840" tIns="54919" rIns="109840" bIns="5491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76104" y="7140595"/>
            <a:ext cx="2688484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36709" y="7140595"/>
            <a:ext cx="3648658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257487" y="7140595"/>
            <a:ext cx="2688484" cy="410174"/>
          </a:xfrm>
          <a:prstGeom prst="rect">
            <a:avLst/>
          </a:prstGeom>
        </p:spPr>
        <p:txBody>
          <a:bodyPr vert="horz" lIns="109840" tIns="54919" rIns="109840" bIns="54919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98393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897" indent="-411897" algn="l" defTabSz="1098393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92445" indent="-343248" algn="l" defTabSz="1098393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7299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22189" indent="-274598" algn="l" defTabSz="1098393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71386" indent="-274598" algn="l" defTabSz="1098393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20582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9779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977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8173" indent="-274598" algn="l" defTabSz="109839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9197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393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4759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96788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4598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95181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44379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93574" algn="l" defTabSz="1098393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gif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152000" y="2160000"/>
            <a:ext cx="5183979" cy="4356125"/>
          </a:xfrm>
          <a:prstGeom prst="rect">
            <a:avLst/>
          </a:prstGeom>
        </p:spPr>
        <p:txBody>
          <a:bodyPr wrap="none">
            <a:prstTxWarp prst="textArchUpPour">
              <a:avLst/>
            </a:prstTxWarp>
            <a:spAutoFit/>
          </a:bodyPr>
          <a:lstStyle/>
          <a:p>
            <a:r>
              <a:rPr lang="fr-FR" sz="8000" dirty="0" smtClean="0">
                <a:ln w="41275">
                  <a:solidFill>
                    <a:prstClr val="black"/>
                  </a:solidFill>
                </a:ln>
                <a:gradFill>
                  <a:gsLst>
                    <a:gs pos="0">
                      <a:srgbClr val="FFC000"/>
                    </a:gs>
                    <a:gs pos="17999">
                      <a:srgbClr val="FEE7F2"/>
                    </a:gs>
                    <a:gs pos="36000">
                      <a:srgbClr val="FFFF00"/>
                    </a:gs>
                    <a:gs pos="61000">
                      <a:srgbClr val="FFC000"/>
                    </a:gs>
                    <a:gs pos="82001">
                      <a:srgbClr val="FFC000"/>
                    </a:gs>
                    <a:gs pos="100000">
                      <a:srgbClr val="FFFF00"/>
                    </a:gs>
                  </a:gsLst>
                  <a:lin ang="5400000" scaled="0"/>
                </a:gradFill>
                <a:latin typeface="Broadway" pitchFamily="82" charset="0"/>
              </a:rPr>
              <a:t>Art</a:t>
            </a:r>
            <a:endParaRPr lang="fr-FR" sz="600" dirty="0">
              <a:ln w="41275">
                <a:solidFill>
                  <a:prstClr val="black"/>
                </a:solidFill>
              </a:ln>
              <a:gradFill>
                <a:gsLst>
                  <a:gs pos="0">
                    <a:srgbClr val="FFC000"/>
                  </a:gs>
                  <a:gs pos="17999">
                    <a:srgbClr val="FEE7F2"/>
                  </a:gs>
                  <a:gs pos="36000">
                    <a:srgbClr val="FFFF00"/>
                  </a:gs>
                  <a:gs pos="61000">
                    <a:srgbClr val="FFC000"/>
                  </a:gs>
                  <a:gs pos="82001">
                    <a:srgbClr val="FFC000"/>
                  </a:gs>
                  <a:gs pos="100000">
                    <a:srgbClr val="FFFF00"/>
                  </a:gs>
                </a:gsLst>
                <a:lin ang="5400000" scaled="0"/>
              </a:gra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56581" y="3780061"/>
            <a:ext cx="4680000" cy="3672408"/>
          </a:xfrm>
          <a:prstGeom prst="rect">
            <a:avLst/>
          </a:prstGeom>
        </p:spPr>
        <p:txBody>
          <a:bodyPr wrap="none">
            <a:prstTxWarp prst="textArchDownPour">
              <a:avLst/>
            </a:prstTxWarp>
            <a:spAutoFit/>
          </a:bodyPr>
          <a:lstStyle/>
          <a:p>
            <a:r>
              <a:rPr lang="fr-FR" sz="80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F00"/>
                    </a:gs>
                    <a:gs pos="21001">
                      <a:srgbClr val="FFC000"/>
                    </a:gs>
                    <a:gs pos="35001">
                      <a:srgbClr val="FFC000"/>
                    </a:gs>
                    <a:gs pos="52000">
                      <a:srgbClr val="FFFF00"/>
                    </a:gs>
                    <a:gs pos="73000">
                      <a:srgbClr val="FFC000"/>
                    </a:gs>
                    <a:gs pos="88000">
                      <a:srgbClr val="FFFF00"/>
                    </a:gs>
                    <a:gs pos="100000">
                      <a:srgbClr val="FFC000"/>
                    </a:gs>
                  </a:gsLst>
                  <a:path path="circle">
                    <a:fillToRect l="100000" t="100000"/>
                  </a:path>
                </a:gradFill>
                <a:latin typeface="Broadway" pitchFamily="82" charset="0"/>
              </a:rPr>
              <a:t>couleurs</a:t>
            </a:r>
            <a:endParaRPr lang="fr-FR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F00"/>
                  </a:gs>
                  <a:gs pos="21001">
                    <a:srgbClr val="FFC000"/>
                  </a:gs>
                  <a:gs pos="35001">
                    <a:srgbClr val="FFC000"/>
                  </a:gs>
                  <a:gs pos="52000">
                    <a:srgbClr val="FFFF00"/>
                  </a:gs>
                  <a:gs pos="73000">
                    <a:srgbClr val="FFC000"/>
                  </a:gs>
                  <a:gs pos="88000">
                    <a:srgbClr val="FFFF00"/>
                  </a:gs>
                  <a:gs pos="100000">
                    <a:srgbClr val="FFC000"/>
                  </a:gs>
                </a:gsLst>
                <a:path path="circle">
                  <a:fillToRect l="100000" t="100000"/>
                </a:path>
              </a:gra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0000" y="4176000"/>
            <a:ext cx="1214884" cy="1308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900" dirty="0" smtClean="0">
                <a:ln w="25400"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rgbClr val="FFC000"/>
                    </a:gs>
                    <a:gs pos="25000">
                      <a:srgbClr val="FFFF00"/>
                    </a:gs>
                    <a:gs pos="50000">
                      <a:srgbClr val="00B050"/>
                    </a:gs>
                    <a:gs pos="75000">
                      <a:srgbClr val="FFFF00"/>
                    </a:gs>
                    <a:gs pos="100000">
                      <a:srgbClr val="FFC0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Broadway" pitchFamily="82" charset="0"/>
              </a:rPr>
              <a:t>et</a:t>
            </a:r>
            <a:endParaRPr lang="fr-FR" dirty="0">
              <a:ln w="25400">
                <a:solidFill>
                  <a:prstClr val="black"/>
                </a:solidFill>
              </a:ln>
              <a:gradFill flip="none" rotWithShape="1">
                <a:gsLst>
                  <a:gs pos="0">
                    <a:srgbClr val="FFC000"/>
                  </a:gs>
                  <a:gs pos="25000">
                    <a:srgbClr val="FFFF00"/>
                  </a:gs>
                  <a:gs pos="50000">
                    <a:srgbClr val="00B050"/>
                  </a:gs>
                  <a:gs pos="75000">
                    <a:srgbClr val="FFFF00"/>
                  </a:gs>
                  <a:gs pos="100000">
                    <a:srgbClr val="FFC000"/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pic>
        <p:nvPicPr>
          <p:cNvPr id="5" name="Image 4" descr="0aaDo-Not-Press-Butt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4453" y="5976000"/>
            <a:ext cx="900000" cy="9025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13711" y="4788173"/>
            <a:ext cx="4008364" cy="2511568"/>
          </a:xfrm>
          <a:prstGeom prst="rect">
            <a:avLst/>
          </a:prstGeom>
        </p:spPr>
        <p:txBody>
          <a:bodyPr wrap="square" lIns="109840" tIns="54919" rIns="109840" bIns="54919">
            <a:spAutoFit/>
          </a:bodyPr>
          <a:lstStyle/>
          <a:p>
            <a:pPr algn="ctr"/>
            <a:r>
              <a:rPr lang="fr-FR" sz="3900" b="1" dirty="0" smtClean="0">
                <a:latin typeface="Chiller" pitchFamily="82" charset="0"/>
              </a:rPr>
              <a:t>L'appareil ne fait pas le photographe,  </a:t>
            </a:r>
          </a:p>
          <a:p>
            <a:pPr algn="ctr"/>
            <a:r>
              <a:rPr lang="fr-FR" sz="3900" b="1" dirty="0" smtClean="0">
                <a:latin typeface="Chiller" pitchFamily="82" charset="0"/>
              </a:rPr>
              <a:t>c'est l‘œil qui sublime l'image</a:t>
            </a:r>
            <a:endParaRPr lang="fr-FR" sz="3900" b="1" dirty="0"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0"/>
            <a:ext cx="8353325" cy="1465128"/>
          </a:xfrm>
          <a:prstGeom prst="rect">
            <a:avLst/>
          </a:prstGeom>
          <a:noFill/>
        </p:spPr>
        <p:txBody>
          <a:bodyPr wrap="square" lIns="109840" tIns="54919" rIns="109840" bIns="54919" rtlCol="0">
            <a:spAutoFit/>
          </a:bodyPr>
          <a:lstStyle/>
          <a:p>
            <a:pPr algn="ctr"/>
            <a:r>
              <a:rPr lang="fr-FR" sz="8800" dirty="0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Tout</a:t>
            </a:r>
            <a:r>
              <a:rPr lang="fr-FR" sz="8800" dirty="0" smtClean="0">
                <a:ln w="25400">
                  <a:solidFill>
                    <a:prstClr val="black"/>
                  </a:solidFill>
                </a:ln>
                <a:latin typeface="Bernard MT Condensed" pitchFamily="18" charset="0"/>
              </a:rPr>
              <a:t>  </a:t>
            </a:r>
            <a:r>
              <a:rPr lang="fr-FR" sz="8800" dirty="0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en </a:t>
            </a:r>
            <a:r>
              <a:rPr lang="fr-FR" sz="8800" dirty="0" smtClean="0">
                <a:ln w="25400">
                  <a:solidFill>
                    <a:prstClr val="black"/>
                  </a:solidFill>
                </a:ln>
                <a:latin typeface="Bernard MT Condensed" pitchFamily="18" charset="0"/>
              </a:rPr>
              <a:t> </a:t>
            </a:r>
            <a:r>
              <a:rPr lang="fr-FR" sz="8800" dirty="0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ernard MT Condensed" pitchFamily="18" charset="0"/>
              </a:rPr>
              <a:t>jaune</a:t>
            </a:r>
            <a:endParaRPr lang="fr-FR" sz="11500" dirty="0">
              <a:ln w="25400">
                <a:solidFill>
                  <a:prstClr val="black"/>
                </a:solidFill>
              </a:ln>
              <a:solidFill>
                <a:srgbClr val="FFC000"/>
              </a:solidFill>
              <a:latin typeface="Bernard MT Condensed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77261" y="2843957"/>
            <a:ext cx="1116301" cy="941907"/>
          </a:xfrm>
          <a:prstGeom prst="rect">
            <a:avLst/>
          </a:prstGeom>
          <a:noFill/>
        </p:spPr>
        <p:txBody>
          <a:bodyPr wrap="none" lIns="109840" tIns="54919" rIns="109840" bIns="54919" rtlCol="0">
            <a:spAutoFit/>
          </a:bodyPr>
          <a:lstStyle/>
          <a:p>
            <a:r>
              <a:rPr lang="fr-FR" sz="54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FFC000"/>
                    </a:gs>
                    <a:gs pos="25000">
                      <a:srgbClr val="FFFF00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68</a:t>
            </a:r>
            <a:endParaRPr lang="fr-FR" sz="5400" dirty="0">
              <a:ln w="25400">
                <a:solidFill>
                  <a:prstClr val="black"/>
                </a:solidFill>
              </a:ln>
              <a:gradFill>
                <a:gsLst>
                  <a:gs pos="0">
                    <a:srgbClr val="FFC000"/>
                  </a:gs>
                  <a:gs pos="25000">
                    <a:srgbClr val="FFFF00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913165" y="0"/>
            <a:ext cx="4320480" cy="352839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fr-FR" sz="8000" dirty="0" smtClean="0">
                <a:ln w="3175">
                  <a:solidFill>
                    <a:prstClr val="black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</a:gradFill>
                <a:latin typeface="Broadway" pitchFamily="82" charset="0"/>
              </a:rPr>
              <a:t> </a:t>
            </a:r>
            <a:endParaRPr lang="fr-FR" sz="8000" dirty="0">
              <a:solidFill>
                <a:prstClr val="black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8425333" y="827733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0000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srgbClr val="FF0000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srgbClr val="FF0000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rgbClr val="FF0000"/>
              </a:solidFill>
              <a:latin typeface="Courgette" pitchFamily="2" charset="0"/>
            </a:endParaRPr>
          </a:p>
        </p:txBody>
      </p:sp>
      <p:pic>
        <p:nvPicPr>
          <p:cNvPr id="14" name="Keys of Moon  Spring Flowers.wav">
            <a:hlinkClick r:id="" action="ppaction://media"/>
          </p:cNvPr>
          <p:cNvPicPr>
            <a:picLocks noRot="1" noChangeAspect="1"/>
          </p:cNvPicPr>
          <p:nvPr>
            <a:wavAudioFile r:embed="rId1" name="Keys of Moon  Spring Flowers.wav"/>
          </p:nvPr>
        </p:nvPicPr>
        <p:blipFill>
          <a:blip r:embed="rId5" cstate="print"/>
          <a:stretch>
            <a:fillRect/>
          </a:stretch>
        </p:blipFill>
        <p:spPr>
          <a:xfrm>
            <a:off x="6337101" y="262793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9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9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11" grpId="0"/>
      <p:bldP spid="2" grpId="0"/>
      <p:bldP spid="3" grpId="0"/>
      <p:bldP spid="6" grpId="0"/>
      <p:bldP spid="7" grpId="0"/>
      <p:bldP spid="8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3872162_10221808329052359_3630953328457869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38"/>
            <a:ext cx="6817659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861799_1675748289439187_1737772716858542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867872_1675763406104342_3497870169696755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120598_2945600965744776_2237086080384260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3466800" cy="7704000"/>
          </a:xfrm>
          <a:prstGeom prst="rect">
            <a:avLst/>
          </a:prstGeom>
        </p:spPr>
      </p:pic>
      <p:pic>
        <p:nvPicPr>
          <p:cNvPr id="3" name="Image 2" descr="fenou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76000" y="0"/>
            <a:ext cx="4338354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83872162_10221808329052359_3630953328457869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2675" y="0"/>
            <a:ext cx="681672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4131515_2877172179163660_9024151527025719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1485"/>
            <a:ext cx="11522075" cy="6481167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8394811_319837339501967_5573698764705477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058999_337929764359391_3172447418710065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5151117_2806788936287573_4076414292016070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2368" y="0"/>
            <a:ext cx="433733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5526455_500780198273306_48638306613489486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173844_462894965526719_1448698956675268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7166801_462892625526953_1141118394508468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9574" y="0"/>
            <a:ext cx="532292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7176789_462893192193563_5080543233931398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8900"/>
            <a:ext cx="11522075" cy="7426337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7311985_2828254004141066_4529285948897579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2368" y="0"/>
            <a:ext cx="433733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565725_3121308604750015_1125391086086694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2048" y="0"/>
            <a:ext cx="573797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575480_3121308571416685_5731572721870576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0136" y="0"/>
            <a:ext cx="568180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913045_1675763412771008_4867617106655196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7450" y="0"/>
            <a:ext cx="558717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913322_1675763636104319_8273597420471864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5634939_1330812644111877_1481447909612730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5674414_1330813800778428_37527521592480515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7771837_1097330361195613_72542624280235367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1485"/>
            <a:ext cx="11522075" cy="6481167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1569251_7933271483380406_7827139826708968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4248" y="0"/>
            <a:ext cx="433357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6146959_3197411767139698_1712846572458275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4248" y="0"/>
            <a:ext cx="433357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6853395_2914360098863789_3313777786932449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2368" y="0"/>
            <a:ext cx="433733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7947780_2945602559077950_4713725812576928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97949748_2945601219078084_20331004074875159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7993442_2945597032411836_546520564304446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011325_2945602475744625_7800025428148564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8025977_2945597155745157_6175595302157560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8065458_2945601962411343_6941019489798643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0" y="0"/>
            <a:ext cx="3468367" cy="7704138"/>
          </a:xfrm>
          <a:prstGeom prst="rect">
            <a:avLst/>
          </a:prstGeom>
        </p:spPr>
      </p:pic>
      <p:pic>
        <p:nvPicPr>
          <p:cNvPr id="4" name="Image 3" descr="298261665_2945601812411358_86027539575835777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8000" y="0"/>
            <a:ext cx="346836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163948_2945600312411508_6313177560509169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176449_2945602605744612_5051689090129246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266769_2945600709078135_5661106399570667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280286_2945602129077993_8768475632105936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282716_2945602205744652_6988502167326615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98283137_2945602315744641_7645884952643068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285491_2945599729078233_2658592880214004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286334_168352909059789_1090219707380902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299257_168353392393074_749617594367806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1985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00-PPS à envoyer\ALSACE\Art et couleurs\299727342_3208832365997638_279933270837510740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0000" y="0"/>
            <a:ext cx="5777999" cy="77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321683_168352802393133_86088483335452750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337952_168353175726429_5062175248124935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368580_2945597332411806_35203422745226854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393418_168352835726463_1902660211493946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398335_168353269059753_4419495748254295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399792_2945602392411300_2143644181550205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315"/>
            <a:ext cx="11522075" cy="767950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401934_168353102393103_1967711135296700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425121_168353002393113_697429453762898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465778_168352769059803_850020015453706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560834_168353032393110_703973959058751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645486_168353212393092_640852287082274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138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800835_168352955726451_917179560466531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138"/>
            <a:ext cx="10272000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0399064_755193082441794_7787761251409833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93618" y="0"/>
            <a:ext cx="5134838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1312532_1398713950655079_1845726870758045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2399" y="0"/>
            <a:ext cx="423727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1522109_496817032449217_55563605584069595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8414" y="0"/>
            <a:ext cx="616524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5940238_1398714087321732_2767996478087317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2399" y="0"/>
            <a:ext cx="423727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enou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2368" y="0"/>
            <a:ext cx="433733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leurs et trams assort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9382" y="0"/>
            <a:ext cx="6163310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00-PPS à envoyer\ALSACE\Art et couleurs\Au coeur du tourne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96963" y="-719138"/>
            <a:ext cx="13716001" cy="9144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10177952" y="2843957"/>
            <a:ext cx="1344123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042" tIns="61020" rIns="122042" bIns="61020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1887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009509" y="6372349"/>
            <a:ext cx="1189033" cy="369453"/>
          </a:xfrm>
          <a:prstGeom prst="rect">
            <a:avLst/>
          </a:prstGeom>
          <a:noFill/>
        </p:spPr>
        <p:txBody>
          <a:bodyPr wrap="none" lIns="122042" tIns="61020" rIns="122042" bIns="61020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11.02.2024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20" y="6547337"/>
            <a:ext cx="1996171" cy="9960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2400222" y="6739906"/>
            <a:ext cx="2235855" cy="878041"/>
          </a:xfrm>
          <a:prstGeom prst="rect">
            <a:avLst/>
          </a:prstGeom>
          <a:noFill/>
        </p:spPr>
        <p:txBody>
          <a:bodyPr wrap="none" lIns="135602" tIns="67800" rIns="135602" bIns="67800" rtlCol="0">
            <a:spAutoFit/>
          </a:bodyPr>
          <a:lstStyle/>
          <a:p>
            <a:r>
              <a:rPr lang="fr-FR" sz="4800" b="1" dirty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Création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600797" y="4068093"/>
            <a:ext cx="2158904" cy="878041"/>
          </a:xfrm>
          <a:prstGeom prst="rect">
            <a:avLst/>
          </a:prstGeom>
          <a:noFill/>
        </p:spPr>
        <p:txBody>
          <a:bodyPr wrap="none" lIns="135602" tIns="67800" rIns="135602" bIns="67800" rtlCol="0">
            <a:spAutoFit/>
          </a:bodyPr>
          <a:lstStyle/>
          <a:p>
            <a:r>
              <a:rPr lang="fr-FR" sz="4800" b="1" dirty="0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Internet</a:t>
            </a:r>
            <a:endParaRPr lang="fr-FR" sz="5300" b="1" dirty="0" smtClean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ernard MT Condensed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152525" y="323677"/>
            <a:ext cx="3936799" cy="1618893"/>
          </a:xfrm>
          <a:prstGeom prst="rect">
            <a:avLst/>
          </a:prstGeom>
          <a:noFill/>
        </p:spPr>
        <p:txBody>
          <a:bodyPr wrap="square" lIns="135602" tIns="67800" rIns="135602" bIns="67800" rtlCol="0">
            <a:spAutoFit/>
          </a:bodyPr>
          <a:lstStyle/>
          <a:p>
            <a:pPr algn="ctr"/>
            <a:r>
              <a:rPr lang="fr-FR" sz="4800" b="1" dirty="0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Keys of Moon  </a:t>
            </a:r>
            <a:r>
              <a:rPr lang="fr-FR" sz="4800" b="1" dirty="0" err="1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Spring</a:t>
            </a:r>
            <a:r>
              <a:rPr lang="fr-FR" sz="4800" b="1" dirty="0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  </a:t>
            </a:r>
            <a:r>
              <a:rPr lang="fr-FR" sz="4800" b="1" dirty="0" err="1" smtClean="0">
                <a:ln w="6350">
                  <a:solidFill>
                    <a:schemeClr val="tx1"/>
                  </a:solidFill>
                </a:ln>
                <a:solidFill>
                  <a:srgbClr val="FFFF00"/>
                </a:solidFill>
                <a:latin typeface="Bernard MT Condensed" pitchFamily="18" charset="0"/>
              </a:rPr>
              <a:t>Flowers</a:t>
            </a:r>
            <a:endParaRPr lang="fr-FR" sz="4800" b="1" dirty="0">
              <a:ln w="6350">
                <a:solidFill>
                  <a:schemeClr val="tx1"/>
                </a:solidFill>
              </a:ln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15" name="Image 14" descr="2018-09-28_22483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21477" y="395685"/>
            <a:ext cx="1440132" cy="420943"/>
          </a:xfrm>
          <a:prstGeom prst="rect">
            <a:avLst/>
          </a:prstGeom>
        </p:spPr>
      </p:pic>
      <p:pic>
        <p:nvPicPr>
          <p:cNvPr id="16" name="Image 15" descr="0d000001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437" y="3131989"/>
            <a:ext cx="2880264" cy="1801557"/>
          </a:xfrm>
          <a:prstGeom prst="rect">
            <a:avLst/>
          </a:prstGeom>
        </p:spPr>
      </p:pic>
      <p:pic>
        <p:nvPicPr>
          <p:cNvPr id="13" name="Image 12" descr="b1camera-3182823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080000" y="2232000"/>
            <a:ext cx="2700000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9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40</Words>
  <Application>Microsoft Office PowerPoint</Application>
  <PresentationFormat>Personnalisé</PresentationFormat>
  <Paragraphs>15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97</cp:revision>
  <dcterms:created xsi:type="dcterms:W3CDTF">2020-05-12T17:47:43Z</dcterms:created>
  <dcterms:modified xsi:type="dcterms:W3CDTF">2024-03-15T10:17:09Z</dcterms:modified>
</cp:coreProperties>
</file>