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1nV9meN5hpIvhTlZvxTHA==" hashData="OlESE/xyXaP3H2QrLON2Hbsmf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744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9FA550-D75A-47FB-95F5-3B9C253684AD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AD555CC-7C3F-4914-B9B5-360505A730C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25122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E2DE13-6E84-4E3A-868F-401C16C6650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D9A5EBA-900A-4269-8D48-D3A04DD15EB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3A154C-078B-4E85-BE4F-18FDB018534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0F3FB-9010-4818-95CC-37775BB031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1353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F29D61-BA14-45DF-841B-5FCD760CE3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7585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88348-4F2B-4854-8530-D754A8AD5C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8814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10450-C495-4D68-9BEB-74A489D38F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4037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5D72C-3827-47FB-8A04-8558E17459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1931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9E877-CAB5-4DAC-B627-A486B60163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4953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DF8337-3B0A-45D3-B802-5FDA0B5D14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3306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04B76-0459-402C-A9CD-E2AE2B322D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2279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BC50B4-BF32-4C8E-97C0-DC53052DB2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5636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531F7-CF2F-474B-BE7E-F8EAEB6FF0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4043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02D8FE-396F-4F70-9E63-82E63309B4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900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4">
                <a:lumMod val="10000"/>
              </a:schemeClr>
            </a:gs>
            <a:gs pos="76000">
              <a:schemeClr val="tx1"/>
            </a:gs>
            <a:gs pos="84584">
              <a:srgbClr val="FF0000"/>
            </a:gs>
            <a:gs pos="6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A87113-A1AB-41BC-BF59-F57673183C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13" Type="http://schemas.openxmlformats.org/officeDocument/2006/relationships/image" Target="../media/image6.jpeg"/><Relationship Id="rId18" Type="http://schemas.openxmlformats.org/officeDocument/2006/relationships/image" Target="../media/image11.gif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png"/><Relationship Id="rId4" Type="http://schemas.openxmlformats.org/officeDocument/2006/relationships/audio" Target="../media/audio4.wav"/><Relationship Id="rId9" Type="http://schemas.openxmlformats.org/officeDocument/2006/relationships/image" Target="../media/image2.png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gif"/><Relationship Id="rId26" Type="http://schemas.openxmlformats.org/officeDocument/2006/relationships/image" Target="../media/image34.jpeg"/><Relationship Id="rId39" Type="http://schemas.openxmlformats.org/officeDocument/2006/relationships/audio" Target="../media/audio14.wav"/><Relationship Id="rId21" Type="http://schemas.openxmlformats.org/officeDocument/2006/relationships/image" Target="../media/image31.gif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7.wav"/><Relationship Id="rId50" Type="http://schemas.openxmlformats.org/officeDocument/2006/relationships/image" Target="../media/image46.jpeg"/><Relationship Id="rId55" Type="http://schemas.openxmlformats.org/officeDocument/2006/relationships/audio" Target="../media/audio21.wav"/><Relationship Id="rId63" Type="http://schemas.openxmlformats.org/officeDocument/2006/relationships/image" Target="../media/image53.gif"/><Relationship Id="rId68" Type="http://schemas.openxmlformats.org/officeDocument/2006/relationships/image" Target="../media/image57.png"/><Relationship Id="rId76" Type="http://schemas.openxmlformats.org/officeDocument/2006/relationships/image" Target="../media/image65.png"/><Relationship Id="rId7" Type="http://schemas.openxmlformats.org/officeDocument/2006/relationships/image" Target="../media/image17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audio" Target="../media/audio9.wav"/><Relationship Id="rId11" Type="http://schemas.openxmlformats.org/officeDocument/2006/relationships/image" Target="../media/image21.jpe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13.wav"/><Relationship Id="rId40" Type="http://schemas.openxmlformats.org/officeDocument/2006/relationships/image" Target="../media/image41.jpeg"/><Relationship Id="rId45" Type="http://schemas.openxmlformats.org/officeDocument/2006/relationships/audio" Target="../media/audio16.wav"/><Relationship Id="rId53" Type="http://schemas.openxmlformats.org/officeDocument/2006/relationships/audio" Target="../media/audio20.wav"/><Relationship Id="rId58" Type="http://schemas.openxmlformats.org/officeDocument/2006/relationships/image" Target="../media/image50.jpeg"/><Relationship Id="rId66" Type="http://schemas.openxmlformats.org/officeDocument/2006/relationships/image" Target="../media/image7.gif"/><Relationship Id="rId74" Type="http://schemas.openxmlformats.org/officeDocument/2006/relationships/image" Target="../media/image63.gif"/><Relationship Id="rId79" Type="http://schemas.openxmlformats.org/officeDocument/2006/relationships/image" Target="../media/image8.gif"/><Relationship Id="rId5" Type="http://schemas.openxmlformats.org/officeDocument/2006/relationships/image" Target="../media/image15.png"/><Relationship Id="rId61" Type="http://schemas.openxmlformats.org/officeDocument/2006/relationships/audio" Target="../media/audio24.wav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31" Type="http://schemas.openxmlformats.org/officeDocument/2006/relationships/audio" Target="../media/audio10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5.png"/><Relationship Id="rId73" Type="http://schemas.openxmlformats.org/officeDocument/2006/relationships/image" Target="../media/image62.gif"/><Relationship Id="rId78" Type="http://schemas.openxmlformats.org/officeDocument/2006/relationships/image" Target="../media/image67.gif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2.jpeg"/><Relationship Id="rId27" Type="http://schemas.openxmlformats.org/officeDocument/2006/relationships/audio" Target="../media/audio8.wav"/><Relationship Id="rId30" Type="http://schemas.openxmlformats.org/officeDocument/2006/relationships/image" Target="../media/image36.jpeg"/><Relationship Id="rId35" Type="http://schemas.openxmlformats.org/officeDocument/2006/relationships/audio" Target="../media/audio12.wav"/><Relationship Id="rId43" Type="http://schemas.openxmlformats.org/officeDocument/2006/relationships/audio" Target="../media/audio15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4.jpeg"/><Relationship Id="rId69" Type="http://schemas.openxmlformats.org/officeDocument/2006/relationships/image" Target="../media/image58.png"/><Relationship Id="rId77" Type="http://schemas.openxmlformats.org/officeDocument/2006/relationships/image" Target="../media/image66.png"/><Relationship Id="rId8" Type="http://schemas.openxmlformats.org/officeDocument/2006/relationships/image" Target="../media/image18.gif"/><Relationship Id="rId51" Type="http://schemas.openxmlformats.org/officeDocument/2006/relationships/audio" Target="../media/audio19.wav"/><Relationship Id="rId72" Type="http://schemas.openxmlformats.org/officeDocument/2006/relationships/image" Target="../media/image61.png"/><Relationship Id="rId80" Type="http://schemas.openxmlformats.org/officeDocument/2006/relationships/image" Target="../media/image10.jpe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3.wav"/><Relationship Id="rId67" Type="http://schemas.openxmlformats.org/officeDocument/2006/relationships/image" Target="../media/image56.png"/><Relationship Id="rId20" Type="http://schemas.openxmlformats.org/officeDocument/2006/relationships/image" Target="../media/image30.png"/><Relationship Id="rId41" Type="http://schemas.openxmlformats.org/officeDocument/2006/relationships/audio" Target="../media/audio5.wav"/><Relationship Id="rId54" Type="http://schemas.openxmlformats.org/officeDocument/2006/relationships/image" Target="../media/image48.jpeg"/><Relationship Id="rId62" Type="http://schemas.openxmlformats.org/officeDocument/2006/relationships/image" Target="../media/image52.jpeg"/><Relationship Id="rId70" Type="http://schemas.openxmlformats.org/officeDocument/2006/relationships/image" Target="../media/image59.jpeg"/><Relationship Id="rId75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audio" Target="../media/audio6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18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vvvv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"/>
            <a:ext cx="91694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2045.wav">
            <a:hlinkClick r:id="" action="ppaction://media"/>
          </p:cNvPr>
          <p:cNvPicPr>
            <a:picLocks noRot="1" noChangeAspect="1"/>
          </p:cNvPicPr>
          <p:nvPr>
            <a:wavAudioFile r:embed="rId1" name="11. Celui Qui Chante (Remasterisé En 2002)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2061.wav">
            <a:hlinkClick r:id="" action="ppaction://media"/>
          </p:cNvPr>
          <p:cNvPicPr>
            <a:picLocks noRot="1" noChangeAspect="1"/>
          </p:cNvPicPr>
          <p:nvPr>
            <a:wavAudioFile r:embed="rId2" name="Michel Berger - Le paradis blanc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2061.wav">
            <a:hlinkClick r:id="" action="ppaction://media"/>
          </p:cNvPr>
          <p:cNvPicPr>
            <a:picLocks noRot="1" noChangeAspect="1"/>
          </p:cNvPicPr>
          <p:nvPr>
            <a:wavAudioFile r:embed="rId3" name="3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2061.wav">
            <a:hlinkClick r:id="" action="ppaction://media"/>
          </p:cNvPr>
          <p:cNvPicPr>
            <a:picLocks noRot="1" noChangeAspect="1"/>
          </p:cNvPicPr>
          <p:nvPr>
            <a:wavAudioFile r:embed="rId4" name="03. F.B.I.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188" y="62245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6" descr="C:\Users\JCL\Desktop\100% Hits  (Les 80 Plus Grands Hits de la Chanson Française) MP3 (guy3359)\b7o6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263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6" descr="C:\Users\JCL\Desktop\cd4.gif"/>
          <p:cNvPicPr>
            <a:picLocks noChangeAspect="1" noChangeArrowheads="1" noCrop="1"/>
          </p:cNvPicPr>
          <p:nvPr/>
        </p:nvPicPr>
        <p:blipFill>
          <a:blip r:embed="rId18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214" y="711371"/>
            <a:ext cx="701860" cy="299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70 M2279.wav">
            <a:hlinkClick r:id="" action="ppaction://media"/>
          </p:cNvPr>
          <p:cNvPicPr>
            <a:picLocks noRot="1" noChangeAspect="1"/>
          </p:cNvPicPr>
          <p:nvPr>
            <a:wavAudioFile r:embed="rId5" name="70 Ma biche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vvv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"/>
            <a:ext cx="91694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71663" y="1638300"/>
            <a:ext cx="5470525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01 J'entends siffler le train - Richard Anthony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02 La maison du bonheur - Francis </a:t>
            </a:r>
            <a:r>
              <a:rPr lang="fr-FR" sz="1200" b="1" dirty="0" err="1" smtClean="0">
                <a:solidFill>
                  <a:srgbClr val="FFFF00"/>
                </a:solidFill>
              </a:rPr>
              <a:t>Lalanne</a:t>
            </a:r>
            <a:r>
              <a:rPr lang="fr-FR" sz="1200" b="1" dirty="0" smtClean="0">
                <a:solidFill>
                  <a:srgbClr val="FFFF00"/>
                </a:solidFill>
              </a:rPr>
              <a:t>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03 Je suis malade - Serge Lama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04 L'oiseau &amp; l'enfant - Marie Myriam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05 Une petite fille - Claude Nougaro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06 Le jour se lève - Esther </a:t>
            </a:r>
            <a:r>
              <a:rPr lang="fr-FR" sz="1200" b="1" dirty="0" err="1" smtClean="0">
                <a:solidFill>
                  <a:srgbClr val="FFFF00"/>
                </a:solidFill>
              </a:rPr>
              <a:t>Galil</a:t>
            </a:r>
            <a:r>
              <a:rPr lang="fr-FR" sz="1200" b="1" dirty="0" smtClean="0">
                <a:solidFill>
                  <a:srgbClr val="FFFF00"/>
                </a:solidFill>
              </a:rPr>
              <a:t>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07 Le Chat - </a:t>
            </a:r>
            <a:r>
              <a:rPr lang="fr-FR" sz="1200" b="1" dirty="0" err="1" smtClean="0">
                <a:solidFill>
                  <a:srgbClr val="FFFF00"/>
                </a:solidFill>
              </a:rPr>
              <a:t>Pow</a:t>
            </a:r>
            <a:r>
              <a:rPr lang="fr-FR" sz="1200" b="1" dirty="0" smtClean="0">
                <a:solidFill>
                  <a:srgbClr val="FFFF00"/>
                </a:solidFill>
              </a:rPr>
              <a:t> Wow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08 Daniela - Les </a:t>
            </a:r>
            <a:r>
              <a:rPr lang="fr-FR" sz="1200" b="1" dirty="0" err="1" smtClean="0">
                <a:solidFill>
                  <a:srgbClr val="FFFF00"/>
                </a:solidFill>
              </a:rPr>
              <a:t>Chausettes</a:t>
            </a:r>
            <a:r>
              <a:rPr lang="fr-FR" sz="1200" b="1" dirty="0" smtClean="0">
                <a:solidFill>
                  <a:srgbClr val="FFFF00"/>
                </a:solidFill>
              </a:rPr>
              <a:t> Noires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09 Twist À </a:t>
            </a:r>
            <a:r>
              <a:rPr lang="fr-FR" sz="1200" b="1" dirty="0" err="1" smtClean="0">
                <a:solidFill>
                  <a:srgbClr val="FFFF00"/>
                </a:solidFill>
              </a:rPr>
              <a:t>saint-tropez</a:t>
            </a:r>
            <a:r>
              <a:rPr lang="fr-FR" sz="1200" b="1" dirty="0" smtClean="0">
                <a:solidFill>
                  <a:srgbClr val="FFFF00"/>
                </a:solidFill>
              </a:rPr>
              <a:t> - Les Chats Sauvages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10 Ma biche - Frank Alamo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11 Fier et fou de vous - William Sheller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12 Comme un avion sans aile - </a:t>
            </a:r>
            <a:r>
              <a:rPr lang="fr-FR" sz="1200" b="1" dirty="0" err="1" smtClean="0">
                <a:solidFill>
                  <a:srgbClr val="FFFF00"/>
                </a:solidFill>
              </a:rPr>
              <a:t>Charlélie</a:t>
            </a:r>
            <a:r>
              <a:rPr lang="fr-FR" sz="1200" b="1" dirty="0" smtClean="0">
                <a:solidFill>
                  <a:srgbClr val="FFFF00"/>
                </a:solidFill>
              </a:rPr>
              <a:t> Couture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13 Tout Doucement - </a:t>
            </a:r>
            <a:r>
              <a:rPr lang="fr-FR" sz="1200" b="1" dirty="0" err="1" smtClean="0">
                <a:solidFill>
                  <a:srgbClr val="FFFF00"/>
                </a:solidFill>
              </a:rPr>
              <a:t>Bibie</a:t>
            </a:r>
            <a:endParaRPr lang="fr-FR" sz="1200" b="1" dirty="0" smtClean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14 </a:t>
            </a:r>
            <a:r>
              <a:rPr lang="fr-FR" sz="1200" b="1" dirty="0" err="1" smtClean="0">
                <a:solidFill>
                  <a:srgbClr val="FFFF00"/>
                </a:solidFill>
              </a:rPr>
              <a:t>God</a:t>
            </a:r>
            <a:r>
              <a:rPr lang="fr-FR" sz="1200" b="1" dirty="0" smtClean="0">
                <a:solidFill>
                  <a:srgbClr val="FFFF00"/>
                </a:solidFill>
              </a:rPr>
              <a:t> </a:t>
            </a:r>
            <a:r>
              <a:rPr lang="fr-FR" sz="1200" b="1" dirty="0" err="1" smtClean="0">
                <a:solidFill>
                  <a:srgbClr val="FFFF00"/>
                </a:solidFill>
              </a:rPr>
              <a:t>save</a:t>
            </a:r>
            <a:r>
              <a:rPr lang="fr-FR" sz="1200" b="1" dirty="0" smtClean="0">
                <a:solidFill>
                  <a:srgbClr val="FFFF00"/>
                </a:solidFill>
              </a:rPr>
              <a:t> the swing - Louis Chedid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15 Les autres sont jaloux - </a:t>
            </a:r>
            <a:r>
              <a:rPr lang="fr-FR" sz="1200" b="1" dirty="0" err="1" smtClean="0">
                <a:solidFill>
                  <a:srgbClr val="FFFF00"/>
                </a:solidFill>
              </a:rPr>
              <a:t>Yianna</a:t>
            </a:r>
            <a:r>
              <a:rPr lang="fr-FR" sz="1200" b="1" dirty="0" smtClean="0">
                <a:solidFill>
                  <a:srgbClr val="FFFF00"/>
                </a:solidFill>
              </a:rPr>
              <a:t> </a:t>
            </a:r>
            <a:r>
              <a:rPr lang="fr-FR" sz="1200" b="1" dirty="0" err="1" smtClean="0">
                <a:solidFill>
                  <a:srgbClr val="FFFF00"/>
                </a:solidFill>
              </a:rPr>
              <a:t>Katsoulos</a:t>
            </a:r>
            <a:r>
              <a:rPr lang="fr-FR" sz="1200" b="1" dirty="0" smtClean="0">
                <a:solidFill>
                  <a:srgbClr val="FFFF00"/>
                </a:solidFill>
              </a:rPr>
              <a:t>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16 </a:t>
            </a:r>
            <a:r>
              <a:rPr lang="fr-FR" sz="1200" b="1" dirty="0" err="1" smtClean="0">
                <a:solidFill>
                  <a:srgbClr val="FFFF00"/>
                </a:solidFill>
              </a:rPr>
              <a:t>Adelaide</a:t>
            </a:r>
            <a:r>
              <a:rPr lang="fr-FR" sz="1200" b="1" dirty="0" smtClean="0">
                <a:solidFill>
                  <a:srgbClr val="FFFF00"/>
                </a:solidFill>
              </a:rPr>
              <a:t> - Arnold </a:t>
            </a:r>
            <a:r>
              <a:rPr lang="fr-FR" sz="1200" b="1" dirty="0" err="1" smtClean="0">
                <a:solidFill>
                  <a:srgbClr val="FFFF00"/>
                </a:solidFill>
              </a:rPr>
              <a:t>Turboust</a:t>
            </a:r>
            <a:r>
              <a:rPr lang="fr-FR" sz="1200" b="1" dirty="0" smtClean="0">
                <a:solidFill>
                  <a:srgbClr val="FFFF00"/>
                </a:solidFill>
              </a:rPr>
              <a:t>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17 Voilà les anges - Gamine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18 Oui je l'adore - Pauline Ester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19 T'as le look coco - Laroche Valmont </a:t>
            </a:r>
          </a:p>
          <a:p>
            <a:pPr algn="ctr" eaLnBrk="1" hangingPunct="1"/>
            <a:r>
              <a:rPr lang="fr-FR" sz="1200" b="1" dirty="0" smtClean="0">
                <a:solidFill>
                  <a:srgbClr val="FFFF00"/>
                </a:solidFill>
              </a:rPr>
              <a:t>20 L'Amour A La Plage - Niagara </a:t>
            </a:r>
            <a:endParaRPr lang="fr-FR" sz="1200" b="1" dirty="0">
              <a:solidFill>
                <a:srgbClr val="FFFF00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61 J'entends siffler le train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62 La maison du bonheur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63 Je suis malad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64 L'oiseau &amp; l'enfan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65 Une petite fill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66 Le jour se lèv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67 Le Chat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68 Daniel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69 Twist À saint-tropez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70 Ma bich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71 Fier et fou de vou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72 Comme un avion sans ail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73 Tout Doucement 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74 God save the swing 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75 Les autres sont jaloux 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76 Adelaide 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77 Voilà les anges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78 Oui je l'ador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79 T'as le look coco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80 L'Amour A La Plag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55832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5463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33838" y="6303963"/>
            <a:ext cx="889000" cy="3460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16" descr="C:\Users\JCL\Desktop\100% Hits  (Les 80 Plus Grands Hits de la Chanson Française) MP3 (guy3359)\b7o6.jp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68450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</Words>
  <Application>Microsoft Office PowerPoint</Application>
  <PresentationFormat>Affichage à l'écran (4:3)</PresentationFormat>
  <Paragraphs>23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2024-03-12T16:38:24Z</dcterms:modified>
</cp:coreProperties>
</file>