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7" r:id="rId2"/>
    <p:sldId id="326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4lA5QSj1nzixHrw6mwO6Q==" hashData="NPDBkWaK+aZRwBbeZPqKvo6ahO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F69200"/>
    <a:srgbClr val="FF8D3F"/>
    <a:srgbClr val="25FFFF"/>
    <a:srgbClr val="FF69D8"/>
    <a:srgbClr val="683400"/>
    <a:srgbClr val="644C00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aximized" horzBarState="maximized">
    <p:restoredLeft sz="90386" autoAdjust="0"/>
    <p:restoredTop sz="94660"/>
  </p:normalViewPr>
  <p:slideViewPr>
    <p:cSldViewPr>
      <p:cViewPr>
        <p:scale>
          <a:sx n="10" d="100"/>
          <a:sy n="10" d="100"/>
        </p:scale>
        <p:origin x="-4258" y="-17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61DFA51-1CB4-4E35-9933-46AA794C4415}" type="datetimeFigureOut">
              <a:rPr lang="fr-FR"/>
              <a:pPr>
                <a:defRPr/>
              </a:pPr>
              <a:t>12/03/2024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53E1972-B5B8-457C-A095-F960B85F54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54068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0530B66-019D-4728-A445-23B8EBAB789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DA57E2E-0184-48D4-9D5F-18E9D228B4F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168D85D-B473-408E-8295-975A7A0E48F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BA83CD-EBD0-4C22-B5E9-2C4A880264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4472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BFCB23-3915-4226-9BCA-F320529F20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6352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EFBA8-0E78-49B6-AEEC-7CB0A5A02F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3561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69C94-47FB-43C4-942C-20BC05EE02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6446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85276-0004-4FFE-93BE-A337010541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5185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2011D-982A-4F23-BDAD-805BA7CE8D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6198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7BE477-BE31-4DF0-99A5-99DF1740DE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2438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C7A8F-4408-48FE-B78B-4521F0054F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34105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1452D-3BB9-44F5-AB87-B001593D2B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1861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50E520-3A12-4BFD-ACDE-16BE180685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1886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F56F5-7367-4E57-9867-691D281031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5223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accent4">
                <a:lumMod val="10000"/>
              </a:schemeClr>
            </a:gs>
            <a:gs pos="76000">
              <a:schemeClr val="tx1"/>
            </a:gs>
            <a:gs pos="84584">
              <a:srgbClr val="FF0000"/>
            </a:gs>
            <a:gs pos="6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463CED3-C90E-4C4D-9A8A-A12F8A98DF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gif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19" Type="http://schemas.openxmlformats.org/officeDocument/2006/relationships/image" Target="../media/image12.gif"/><Relationship Id="rId4" Type="http://schemas.openxmlformats.org/officeDocument/2006/relationships/audio" Target="../media/audio4.wav"/><Relationship Id="rId9" Type="http://schemas.openxmlformats.org/officeDocument/2006/relationships/image" Target="../media/image2.jpeg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openxmlformats.org/officeDocument/2006/relationships/image" Target="../media/image28.gif"/><Relationship Id="rId26" Type="http://schemas.openxmlformats.org/officeDocument/2006/relationships/image" Target="../media/image34.jpeg"/><Relationship Id="rId39" Type="http://schemas.openxmlformats.org/officeDocument/2006/relationships/audio" Target="../media/audio14.wav"/><Relationship Id="rId21" Type="http://schemas.openxmlformats.org/officeDocument/2006/relationships/image" Target="../media/image31.gif"/><Relationship Id="rId34" Type="http://schemas.openxmlformats.org/officeDocument/2006/relationships/image" Target="../media/image38.jpeg"/><Relationship Id="rId42" Type="http://schemas.openxmlformats.org/officeDocument/2006/relationships/image" Target="../media/image42.jpeg"/><Relationship Id="rId47" Type="http://schemas.openxmlformats.org/officeDocument/2006/relationships/audio" Target="../media/audio18.wav"/><Relationship Id="rId50" Type="http://schemas.openxmlformats.org/officeDocument/2006/relationships/image" Target="../media/image46.jpeg"/><Relationship Id="rId55" Type="http://schemas.openxmlformats.org/officeDocument/2006/relationships/audio" Target="../media/audio21.wav"/><Relationship Id="rId63" Type="http://schemas.openxmlformats.org/officeDocument/2006/relationships/image" Target="../media/image53.gif"/><Relationship Id="rId68" Type="http://schemas.openxmlformats.org/officeDocument/2006/relationships/image" Target="../media/image57.png"/><Relationship Id="rId76" Type="http://schemas.openxmlformats.org/officeDocument/2006/relationships/image" Target="../media/image65.png"/><Relationship Id="rId7" Type="http://schemas.openxmlformats.org/officeDocument/2006/relationships/image" Target="../media/image17.gif"/><Relationship Id="rId71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29" Type="http://schemas.openxmlformats.org/officeDocument/2006/relationships/audio" Target="../media/audio9.wav"/><Relationship Id="rId11" Type="http://schemas.openxmlformats.org/officeDocument/2006/relationships/image" Target="../media/image21.png"/><Relationship Id="rId24" Type="http://schemas.openxmlformats.org/officeDocument/2006/relationships/image" Target="../media/image33.jpeg"/><Relationship Id="rId32" Type="http://schemas.openxmlformats.org/officeDocument/2006/relationships/image" Target="../media/image37.jpeg"/><Relationship Id="rId37" Type="http://schemas.openxmlformats.org/officeDocument/2006/relationships/audio" Target="../media/audio13.wav"/><Relationship Id="rId40" Type="http://schemas.openxmlformats.org/officeDocument/2006/relationships/image" Target="../media/image41.jpeg"/><Relationship Id="rId45" Type="http://schemas.openxmlformats.org/officeDocument/2006/relationships/audio" Target="../media/audio17.wav"/><Relationship Id="rId53" Type="http://schemas.openxmlformats.org/officeDocument/2006/relationships/audio" Target="../media/audio20.wav"/><Relationship Id="rId58" Type="http://schemas.openxmlformats.org/officeDocument/2006/relationships/image" Target="../media/image50.jpeg"/><Relationship Id="rId66" Type="http://schemas.openxmlformats.org/officeDocument/2006/relationships/image" Target="../media/image8.gif"/><Relationship Id="rId74" Type="http://schemas.openxmlformats.org/officeDocument/2006/relationships/image" Target="../media/image63.gif"/><Relationship Id="rId79" Type="http://schemas.openxmlformats.org/officeDocument/2006/relationships/image" Target="../media/image9.gif"/><Relationship Id="rId5" Type="http://schemas.openxmlformats.org/officeDocument/2006/relationships/image" Target="../media/image15.png"/><Relationship Id="rId61" Type="http://schemas.openxmlformats.org/officeDocument/2006/relationships/audio" Target="../media/audio24.wav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31" Type="http://schemas.openxmlformats.org/officeDocument/2006/relationships/audio" Target="../media/audio10.wav"/><Relationship Id="rId44" Type="http://schemas.openxmlformats.org/officeDocument/2006/relationships/image" Target="../media/image43.jpeg"/><Relationship Id="rId52" Type="http://schemas.openxmlformats.org/officeDocument/2006/relationships/image" Target="../media/image47.jpeg"/><Relationship Id="rId60" Type="http://schemas.openxmlformats.org/officeDocument/2006/relationships/image" Target="../media/image51.jpeg"/><Relationship Id="rId65" Type="http://schemas.openxmlformats.org/officeDocument/2006/relationships/image" Target="../media/image55.png"/><Relationship Id="rId73" Type="http://schemas.openxmlformats.org/officeDocument/2006/relationships/image" Target="../media/image62.gif"/><Relationship Id="rId78" Type="http://schemas.openxmlformats.org/officeDocument/2006/relationships/image" Target="../media/image67.gif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4.png"/><Relationship Id="rId22" Type="http://schemas.openxmlformats.org/officeDocument/2006/relationships/image" Target="../media/image32.jpeg"/><Relationship Id="rId27" Type="http://schemas.openxmlformats.org/officeDocument/2006/relationships/audio" Target="../media/audio8.wav"/><Relationship Id="rId30" Type="http://schemas.openxmlformats.org/officeDocument/2006/relationships/image" Target="../media/image36.jpeg"/><Relationship Id="rId35" Type="http://schemas.openxmlformats.org/officeDocument/2006/relationships/audio" Target="../media/audio12.wav"/><Relationship Id="rId43" Type="http://schemas.openxmlformats.org/officeDocument/2006/relationships/audio" Target="../media/audio16.wav"/><Relationship Id="rId48" Type="http://schemas.openxmlformats.org/officeDocument/2006/relationships/image" Target="../media/image45.jpeg"/><Relationship Id="rId56" Type="http://schemas.openxmlformats.org/officeDocument/2006/relationships/image" Target="../media/image49.jpeg"/><Relationship Id="rId64" Type="http://schemas.openxmlformats.org/officeDocument/2006/relationships/image" Target="../media/image54.jpeg"/><Relationship Id="rId69" Type="http://schemas.openxmlformats.org/officeDocument/2006/relationships/image" Target="../media/image58.png"/><Relationship Id="rId77" Type="http://schemas.openxmlformats.org/officeDocument/2006/relationships/image" Target="../media/image66.png"/><Relationship Id="rId8" Type="http://schemas.openxmlformats.org/officeDocument/2006/relationships/image" Target="../media/image18.gif"/><Relationship Id="rId51" Type="http://schemas.openxmlformats.org/officeDocument/2006/relationships/audio" Target="../media/audio19.wav"/><Relationship Id="rId72" Type="http://schemas.openxmlformats.org/officeDocument/2006/relationships/image" Target="../media/image61.png"/><Relationship Id="rId80" Type="http://schemas.openxmlformats.org/officeDocument/2006/relationships/image" Target="../media/image11.jpeg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40.jpeg"/><Relationship Id="rId46" Type="http://schemas.openxmlformats.org/officeDocument/2006/relationships/image" Target="../media/image44.jpeg"/><Relationship Id="rId59" Type="http://schemas.openxmlformats.org/officeDocument/2006/relationships/audio" Target="../media/audio23.wav"/><Relationship Id="rId67" Type="http://schemas.openxmlformats.org/officeDocument/2006/relationships/image" Target="../media/image56.png"/><Relationship Id="rId20" Type="http://schemas.openxmlformats.org/officeDocument/2006/relationships/image" Target="../media/image30.png"/><Relationship Id="rId41" Type="http://schemas.openxmlformats.org/officeDocument/2006/relationships/audio" Target="../media/audio15.wav"/><Relationship Id="rId54" Type="http://schemas.openxmlformats.org/officeDocument/2006/relationships/image" Target="../media/image48.jpeg"/><Relationship Id="rId62" Type="http://schemas.openxmlformats.org/officeDocument/2006/relationships/image" Target="../media/image52.jpeg"/><Relationship Id="rId70" Type="http://schemas.openxmlformats.org/officeDocument/2006/relationships/image" Target="../media/image59.jpeg"/><Relationship Id="rId75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5.png"/><Relationship Id="rId23" Type="http://schemas.openxmlformats.org/officeDocument/2006/relationships/audio" Target="../media/audio6.wav"/><Relationship Id="rId28" Type="http://schemas.openxmlformats.org/officeDocument/2006/relationships/image" Target="../media/image35.jpeg"/><Relationship Id="rId36" Type="http://schemas.openxmlformats.org/officeDocument/2006/relationships/image" Target="../media/image39.jpeg"/><Relationship Id="rId49" Type="http://schemas.openxmlformats.org/officeDocument/2006/relationships/audio" Target="../media/audio1.wav"/><Relationship Id="rId57" Type="http://schemas.openxmlformats.org/officeDocument/2006/relationships/audio" Target="../media/audio2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54 Toujours un coin qui me rappelle.wav">
            <a:hlinkClick r:id="" action="ppaction://media"/>
          </p:cNvPr>
          <p:cNvPicPr>
            <a:picLocks noRot="1" noChangeAspect="1"/>
          </p:cNvPicPr>
          <p:nvPr>
            <a:wavAudioFile r:embed="rId1" name="54 Toujours un coin qui me rappelle.wav"/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vvvv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9050"/>
            <a:ext cx="91694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1. 46.wav">
            <a:hlinkClick r:id="" action="ppaction://media"/>
          </p:cNvPr>
          <p:cNvPicPr>
            <a:picLocks noRot="1" noChangeAspect="1"/>
          </p:cNvPicPr>
          <p:nvPr>
            <a:wavAudioFile r:embed="rId2" name="11. Celui Qui Chante (Remasterisé En 2002)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Mich46.wav">
            <a:hlinkClick r:id="" action="ppaction://media"/>
          </p:cNvPr>
          <p:cNvPicPr>
            <a:picLocks noRot="1" noChangeAspect="1"/>
          </p:cNvPicPr>
          <p:nvPr>
            <a:wavAudioFile r:embed="rId3" name="Michel Berger - Le paradis blanc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46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46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55788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254626" y="2816225"/>
            <a:ext cx="1243012" cy="1296987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057275"/>
            <a:ext cx="6191250" cy="4746625"/>
          </a:xfrm>
          <a:prstGeom prst="frame">
            <a:avLst>
              <a:gd name="adj1" fmla="val 3068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0" name="Image 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4188" y="6224588"/>
            <a:ext cx="993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635895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6" descr="C:\Users\JCL\Desktop\100% Hits  (Les 80 Plus Grands Hits de la Chanson Française) MP3 (guy3359)\b7o6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263" y="1773238"/>
            <a:ext cx="3298825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 descr="C:\Users\JCL\Desktop\cd3.gif"/>
          <p:cNvPicPr>
            <a:picLocks noChangeAspect="1" noChangeArrowheads="1" noCrop="1"/>
          </p:cNvPicPr>
          <p:nvPr/>
        </p:nvPicPr>
        <p:blipFill>
          <a:blip r:embed="rId19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087" y="697663"/>
            <a:ext cx="677069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vvv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19050"/>
            <a:ext cx="9169400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71663" y="1638300"/>
            <a:ext cx="54705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 Aïcha - Khaled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 Les Sunlights Des Tropiques - Gilbert Montagné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 Où Sont Les Femmes - Patrick Juvet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 Nuit magique - Catherine Lara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 J'veux du soleil - Au P'Tit Bonheur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 Tes États d'Âme... Éric - Luna Parker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 Un soir de pluie - Blues Trottoir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 Chic planète - L'Affaire Louis Trio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 Toi Mon Toit - Paris City Coffee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 J'ai vu - Niagara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 Chante - Les Forbans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 Pull marine - Isabelle Adjani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 Toujours un coin qui me rappelle - Eddy Mitchell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 Pour un flirt - Michel Delpech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16 Déjeuner en paix - Stephan Eicher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17 Slave - Francois Feldman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18 J'attendrai - Dalida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19 So far away from l.a. - Nicolas Peyrac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20 Ils s'aiment - Daniel Lavoie</a:t>
            </a:r>
          </a:p>
        </p:txBody>
      </p:sp>
      <p:sp>
        <p:nvSpPr>
          <p:cNvPr id="6" name="Cadre 5"/>
          <p:cNvSpPr/>
          <p:nvPr/>
        </p:nvSpPr>
        <p:spPr>
          <a:xfrm>
            <a:off x="1547813" y="1057275"/>
            <a:ext cx="6119812" cy="47466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24388"/>
            <a:ext cx="75088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41 Aïcha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42 Les Sunlights Des Tropiques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43 Où Sont Les Femmes 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44 Nuit magiqu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45 J'veux du soleil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46 Yaka Dansé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47 Tes États d'Âme... Éric 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48 Un soir de pluie 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49 Chic planèt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50 Toi Mon Toit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51 J'ai vu 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52 Chant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53 Pull marin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54 Toujours un coin qui me rappell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55 Pour un flirt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56 Déjeuner en paix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57 Slave 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58 J'attendrai 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59 So far away from l.a.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60 Ils s'aiment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christelle\Desktop\Image111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4" descr="C:\Users\Solenn\Desktop\111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238" y="558323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35463" y="6091238"/>
            <a:ext cx="28575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33838" y="6303963"/>
            <a:ext cx="889000" cy="346075"/>
          </a:xfrm>
          <a:prstGeom prst="frame">
            <a:avLst>
              <a:gd name="adj1" fmla="val 11262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7" name="Image 2"/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100" y="6348413"/>
            <a:ext cx="708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16" descr="C:\Users\JCL\Desktop\100% Hits  (Les 80 Plus Grands Hits de la Chanson Française) MP3 (guy3359)\b7o6.jpg"/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563" y="1568450"/>
            <a:ext cx="1349375" cy="134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</Words>
  <Application>Microsoft Office PowerPoint</Application>
  <PresentationFormat>Affichage à l'écran (4:3)</PresentationFormat>
  <Paragraphs>22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2024-03-12T16:36:15Z</dcterms:modified>
</cp:coreProperties>
</file>