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WEf8amQj1HkjD1n8HsALQ==" hashData="bTGK9dwUy3NZJB9R8X92mHTwG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5147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BF2EB5-660C-4F7E-8856-F3F5106BB629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663DB1-8CAA-45FD-971B-99273A645A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3344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E21786-C7BE-46C3-9BAF-A943A4B6033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CFD7CB5-E14F-4790-9B72-0853DF1BD67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B75137-FBFA-44D4-88C9-69ED1529223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435BB-576C-4984-AB2B-665A229050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6740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E9F90-1FC0-42B5-B3A8-3923814FB3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8145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CC307-1E7E-4700-B35D-3543C20DC0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8227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D6DB7-CB8F-481A-9C03-076D1116B9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1199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22751-E382-4A39-A462-1C0875DC75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744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41878-AC91-4A2A-9CC5-5C485AAA13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1052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6568C-817F-4598-85B6-9A07FC9593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843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994D2-6A06-476E-8F41-5FB4773941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9115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84D7A-E00F-47B4-911F-585F9E9F86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037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0DD05-00FE-4D95-9898-CB4A3F1CA4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216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B8F83-9E6D-4E01-BBF8-71AF30E12D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5465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10000"/>
              </a:schemeClr>
            </a:gs>
            <a:gs pos="76000">
              <a:schemeClr val="tx1"/>
            </a:gs>
            <a:gs pos="84584">
              <a:srgbClr val="FF0000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CBDCDE-6576-46D2-885D-75D30D50FF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6.jpe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3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7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5.wav"/><Relationship Id="rId11" Type="http://schemas.openxmlformats.org/officeDocument/2006/relationships/image" Target="../media/image21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2.wav"/><Relationship Id="rId40" Type="http://schemas.openxmlformats.org/officeDocument/2006/relationships/image" Target="../media/image41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7.gif"/><Relationship Id="rId74" Type="http://schemas.openxmlformats.org/officeDocument/2006/relationships/image" Target="../media/image63.gif"/><Relationship Id="rId79" Type="http://schemas.openxmlformats.org/officeDocument/2006/relationships/image" Target="../media/image8.gif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9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8.wav"/><Relationship Id="rId30" Type="http://schemas.openxmlformats.org/officeDocument/2006/relationships/image" Target="../media/image36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10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vvvv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757.wav">
            <a:hlinkClick r:id="" action="ppaction://media"/>
          </p:cNvPr>
          <p:cNvPicPr>
            <a:picLocks noRot="1" noChangeAspect="1"/>
          </p:cNvPicPr>
          <p:nvPr>
            <a:wavAudioFile r:embed="rId1" name="11. Celui Qui Chante (Remasterisé En 2002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773.wav">
            <a:hlinkClick r:id="" action="ppaction://media"/>
          </p:cNvPr>
          <p:cNvPicPr>
            <a:picLocks noRot="1" noChangeAspect="1"/>
          </p:cNvPicPr>
          <p:nvPr>
            <a:wavAudioFile r:embed="rId2" name="Michel Berger - Le paradis blanc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773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773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63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JCL\Desktop\cd2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29" y="691233"/>
            <a:ext cx="666144" cy="29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4 Au soleil.wav">
            <a:hlinkClick r:id="" action="ppaction://media"/>
          </p:cNvPr>
          <p:cNvPicPr>
            <a:picLocks noRot="1" noChangeAspect="1"/>
          </p:cNvPicPr>
          <p:nvPr>
            <a:wavAudioFile r:embed="rId5" name="24 Au soleil.wav"/>
          </p:nvPr>
        </p:nvPicPr>
        <p:blipFill>
          <a:blip r:embed="rId1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vvv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24038" y="1484313"/>
            <a:ext cx="547052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 J'en rêve encore - De Palmas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 Zen - Zazie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 Entre Nous - Chimène Badi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 Au soleil - Jenifer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 A Ma Place - Axel Bauer &amp; Zazie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 Cassé - Nolwenn Leroy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 La musique - Star Academy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 L'Envie D'Aimer - Daniel Levi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 Ecris l'histoire - Gregory Lemarchal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 Tu Es Mon Autre - Lara Fabian Et Maurane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 Elle est a toi - Assia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 Les poèmes de michelle - Teri Moïse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 Ca fait mal et ca fait rien - Zazie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 Tu ne m'as pas laisse le temps - David Hallyday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 Au nom de la rose - Moos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 La vie ne m'apprend rien - Liane Foly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 Angela - Saïan Supa Crew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 La femme chocolat - Olivia Ruiz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 L'Aziza - Daniel Balavoine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 Gaby Oh Gaby - Alain Bashung 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21 J'en rêve encor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22 Zen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23 Entre Nou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24 Au soleil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25 A Ma Plac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26 Cassé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27 La musiqu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28 L'Envie D'Aime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29 Ecris l'histoir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30 Tu Es Mon Autr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31 Elle est a toi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32 Les poèmes de michelle 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33 Ca fait mal et ca fait rien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34 Tu ne m'as pas laisse le temp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35 Au nom de la rose 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36 La vie ne m'apprend rien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37 Angela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38 La femme chocola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39 L'Aziz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40 Gaby Oh Gaby 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5832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68450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2024-03-12T16:34:06Z</dcterms:modified>
</cp:coreProperties>
</file>