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27" r:id="rId2"/>
    <p:sldId id="326" r:id="rId3"/>
    <p:sldId id="32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m9PlHWYwfqb3qAdmoklfVA==" hashData="SiIcAHzQ9H4outoHsE7kXbPEfj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4F4F"/>
    <a:srgbClr val="F69200"/>
    <a:srgbClr val="FF8D3F"/>
    <a:srgbClr val="25FFFF"/>
    <a:srgbClr val="FF69D8"/>
    <a:srgbClr val="683400"/>
    <a:srgbClr val="644C00"/>
    <a:srgbClr val="F27E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aximized" horzBarState="maximized">
    <p:restoredLeft sz="85895" autoAdjust="0"/>
    <p:restoredTop sz="94660"/>
  </p:normalViewPr>
  <p:slideViewPr>
    <p:cSldViewPr>
      <p:cViewPr>
        <p:scale>
          <a:sx n="10" d="100"/>
          <a:sy n="10" d="100"/>
        </p:scale>
        <p:origin x="-4258" y="-17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3D7FE15-2DDF-48F0-BEE1-80BBE9D1986C}" type="datetimeFigureOut">
              <a:rPr lang="fr-FR"/>
              <a:pPr>
                <a:defRPr/>
              </a:pPr>
              <a:t>12/03/2024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C17D84E-C8BA-416B-9DBA-51C1E39FE76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838448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4A3713F-B80D-40DF-9FC7-AF14974A40D9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8214345-B34A-46A7-B674-B8DD148B14A2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22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253F678-A75E-4CC7-AE4B-331910EF58C1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096092-40C4-4EE7-B30F-A763AD5C20C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815178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3B501A-7DCE-4D94-B8C7-64A1B23E05E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746617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32E2D7-42BD-490B-9462-537343B6FE4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102808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11C24F-DF07-4480-B922-5D251AB3ED0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377040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794FD1-34BA-4C25-BE25-99BE083DD27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960399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224EBA-815B-444E-AAC6-D8422257008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523344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D83213-7707-46D7-A323-F57280F5412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331717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52A0D6-64B7-4C86-8CCC-EB1BE58C92F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85088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963834-D4C3-42E4-BB18-93C6FD25618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797489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6C5FDB-FA24-470F-9ECA-C4236865C4D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568929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7212C0-E461-43EF-88DD-C1D6A569599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450196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1000">
              <a:schemeClr val="accent4">
                <a:lumMod val="10000"/>
              </a:schemeClr>
            </a:gs>
            <a:gs pos="76000">
              <a:schemeClr val="tx1"/>
            </a:gs>
            <a:gs pos="84584">
              <a:srgbClr val="FF0000"/>
            </a:gs>
            <a:gs pos="67000">
              <a:schemeClr val="accent4">
                <a:lumMod val="10000"/>
              </a:schemeClr>
            </a:gs>
            <a:gs pos="93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9E15C7A-E997-44FD-912E-04611505666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13" Type="http://schemas.openxmlformats.org/officeDocument/2006/relationships/image" Target="../media/image6.png"/><Relationship Id="rId18" Type="http://schemas.openxmlformats.org/officeDocument/2006/relationships/image" Target="../media/image11.gif"/><Relationship Id="rId3" Type="http://schemas.openxmlformats.org/officeDocument/2006/relationships/audio" Target="../media/audio3.wav"/><Relationship Id="rId7" Type="http://schemas.openxmlformats.org/officeDocument/2006/relationships/notesSlide" Target="../notesSlides/notesSlide1.xml"/><Relationship Id="rId12" Type="http://schemas.openxmlformats.org/officeDocument/2006/relationships/image" Target="../media/image5.png"/><Relationship Id="rId17" Type="http://schemas.openxmlformats.org/officeDocument/2006/relationships/image" Target="../media/image10.jpeg"/><Relationship Id="rId2" Type="http://schemas.openxmlformats.org/officeDocument/2006/relationships/audio" Target="../media/audio2.wav"/><Relationship Id="rId16" Type="http://schemas.openxmlformats.org/officeDocument/2006/relationships/image" Target="../media/image9.gif"/><Relationship Id="rId1" Type="http://schemas.openxmlformats.org/officeDocument/2006/relationships/audio" Target="../media/audio1.wav"/><Relationship Id="rId6" Type="http://schemas.openxmlformats.org/officeDocument/2006/relationships/slideLayout" Target="../slideLayouts/slideLayout1.xml"/><Relationship Id="rId11" Type="http://schemas.openxmlformats.org/officeDocument/2006/relationships/image" Target="../media/image4.png"/><Relationship Id="rId5" Type="http://schemas.openxmlformats.org/officeDocument/2006/relationships/audio" Target="../media/audio5.wav"/><Relationship Id="rId15" Type="http://schemas.openxmlformats.org/officeDocument/2006/relationships/image" Target="../media/image8.gif"/><Relationship Id="rId10" Type="http://schemas.openxmlformats.org/officeDocument/2006/relationships/image" Target="../media/image3.png"/><Relationship Id="rId19" Type="http://schemas.openxmlformats.org/officeDocument/2006/relationships/image" Target="../media/image12.jpeg"/><Relationship Id="rId4" Type="http://schemas.openxmlformats.org/officeDocument/2006/relationships/audio" Target="../media/audio4.wav"/><Relationship Id="rId9" Type="http://schemas.openxmlformats.org/officeDocument/2006/relationships/image" Target="../media/image2.jpeg"/><Relationship Id="rId14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3.png"/><Relationship Id="rId18" Type="http://schemas.openxmlformats.org/officeDocument/2006/relationships/image" Target="../media/image28.gif"/><Relationship Id="rId26" Type="http://schemas.openxmlformats.org/officeDocument/2006/relationships/image" Target="../media/image34.jpeg"/><Relationship Id="rId39" Type="http://schemas.openxmlformats.org/officeDocument/2006/relationships/audio" Target="../media/audio13.wav"/><Relationship Id="rId21" Type="http://schemas.openxmlformats.org/officeDocument/2006/relationships/image" Target="../media/image31.gif"/><Relationship Id="rId34" Type="http://schemas.openxmlformats.org/officeDocument/2006/relationships/image" Target="../media/image38.jpeg"/><Relationship Id="rId42" Type="http://schemas.openxmlformats.org/officeDocument/2006/relationships/image" Target="../media/image42.jpeg"/><Relationship Id="rId47" Type="http://schemas.openxmlformats.org/officeDocument/2006/relationships/audio" Target="../media/audio17.wav"/><Relationship Id="rId50" Type="http://schemas.openxmlformats.org/officeDocument/2006/relationships/image" Target="../media/image46.jpeg"/><Relationship Id="rId55" Type="http://schemas.openxmlformats.org/officeDocument/2006/relationships/audio" Target="../media/audio21.wav"/><Relationship Id="rId63" Type="http://schemas.openxmlformats.org/officeDocument/2006/relationships/image" Target="../media/image53.gif"/><Relationship Id="rId68" Type="http://schemas.openxmlformats.org/officeDocument/2006/relationships/image" Target="../media/image57.png"/><Relationship Id="rId76" Type="http://schemas.openxmlformats.org/officeDocument/2006/relationships/image" Target="../media/image65.png"/><Relationship Id="rId7" Type="http://schemas.openxmlformats.org/officeDocument/2006/relationships/image" Target="../media/image17.gif"/><Relationship Id="rId71" Type="http://schemas.openxmlformats.org/officeDocument/2006/relationships/image" Target="../media/image60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6.png"/><Relationship Id="rId29" Type="http://schemas.openxmlformats.org/officeDocument/2006/relationships/audio" Target="../media/audio8.wav"/><Relationship Id="rId11" Type="http://schemas.openxmlformats.org/officeDocument/2006/relationships/image" Target="../media/image21.jpeg"/><Relationship Id="rId24" Type="http://schemas.openxmlformats.org/officeDocument/2006/relationships/image" Target="../media/image33.jpeg"/><Relationship Id="rId32" Type="http://schemas.openxmlformats.org/officeDocument/2006/relationships/image" Target="../media/image37.jpeg"/><Relationship Id="rId37" Type="http://schemas.openxmlformats.org/officeDocument/2006/relationships/audio" Target="../media/audio12.wav"/><Relationship Id="rId40" Type="http://schemas.openxmlformats.org/officeDocument/2006/relationships/image" Target="../media/image41.jpeg"/><Relationship Id="rId45" Type="http://schemas.openxmlformats.org/officeDocument/2006/relationships/audio" Target="../media/audio16.wav"/><Relationship Id="rId53" Type="http://schemas.openxmlformats.org/officeDocument/2006/relationships/audio" Target="../media/audio20.wav"/><Relationship Id="rId58" Type="http://schemas.openxmlformats.org/officeDocument/2006/relationships/image" Target="../media/image50.jpeg"/><Relationship Id="rId66" Type="http://schemas.openxmlformats.org/officeDocument/2006/relationships/image" Target="../media/image8.gif"/><Relationship Id="rId74" Type="http://schemas.openxmlformats.org/officeDocument/2006/relationships/image" Target="../media/image63.gif"/><Relationship Id="rId79" Type="http://schemas.openxmlformats.org/officeDocument/2006/relationships/image" Target="../media/image9.gif"/><Relationship Id="rId5" Type="http://schemas.openxmlformats.org/officeDocument/2006/relationships/image" Target="../media/image15.png"/><Relationship Id="rId61" Type="http://schemas.openxmlformats.org/officeDocument/2006/relationships/audio" Target="../media/audio24.wav"/><Relationship Id="rId10" Type="http://schemas.openxmlformats.org/officeDocument/2006/relationships/image" Target="../media/image20.png"/><Relationship Id="rId19" Type="http://schemas.openxmlformats.org/officeDocument/2006/relationships/image" Target="../media/image29.png"/><Relationship Id="rId31" Type="http://schemas.openxmlformats.org/officeDocument/2006/relationships/audio" Target="../media/audio9.wav"/><Relationship Id="rId44" Type="http://schemas.openxmlformats.org/officeDocument/2006/relationships/image" Target="../media/image43.jpeg"/><Relationship Id="rId52" Type="http://schemas.openxmlformats.org/officeDocument/2006/relationships/image" Target="../media/image47.jpeg"/><Relationship Id="rId60" Type="http://schemas.openxmlformats.org/officeDocument/2006/relationships/image" Target="../media/image51.jpeg"/><Relationship Id="rId65" Type="http://schemas.openxmlformats.org/officeDocument/2006/relationships/image" Target="../media/image55.png"/><Relationship Id="rId73" Type="http://schemas.openxmlformats.org/officeDocument/2006/relationships/image" Target="../media/image62.gif"/><Relationship Id="rId78" Type="http://schemas.openxmlformats.org/officeDocument/2006/relationships/image" Target="../media/image67.gif"/><Relationship Id="rId4" Type="http://schemas.openxmlformats.org/officeDocument/2006/relationships/image" Target="../media/image14.png"/><Relationship Id="rId9" Type="http://schemas.openxmlformats.org/officeDocument/2006/relationships/image" Target="../media/image19.gif"/><Relationship Id="rId14" Type="http://schemas.openxmlformats.org/officeDocument/2006/relationships/image" Target="../media/image24.png"/><Relationship Id="rId22" Type="http://schemas.openxmlformats.org/officeDocument/2006/relationships/image" Target="../media/image32.jpeg"/><Relationship Id="rId27" Type="http://schemas.openxmlformats.org/officeDocument/2006/relationships/audio" Target="../media/audio7.wav"/><Relationship Id="rId30" Type="http://schemas.openxmlformats.org/officeDocument/2006/relationships/image" Target="../media/image36.jpeg"/><Relationship Id="rId35" Type="http://schemas.openxmlformats.org/officeDocument/2006/relationships/audio" Target="../media/audio11.wav"/><Relationship Id="rId43" Type="http://schemas.openxmlformats.org/officeDocument/2006/relationships/audio" Target="../media/audio15.wav"/><Relationship Id="rId48" Type="http://schemas.openxmlformats.org/officeDocument/2006/relationships/image" Target="../media/image45.jpeg"/><Relationship Id="rId56" Type="http://schemas.openxmlformats.org/officeDocument/2006/relationships/image" Target="../media/image49.jpeg"/><Relationship Id="rId64" Type="http://schemas.openxmlformats.org/officeDocument/2006/relationships/image" Target="../media/image54.jpeg"/><Relationship Id="rId69" Type="http://schemas.openxmlformats.org/officeDocument/2006/relationships/image" Target="../media/image58.png"/><Relationship Id="rId77" Type="http://schemas.openxmlformats.org/officeDocument/2006/relationships/image" Target="../media/image66.png"/><Relationship Id="rId8" Type="http://schemas.openxmlformats.org/officeDocument/2006/relationships/image" Target="../media/image18.gif"/><Relationship Id="rId51" Type="http://schemas.openxmlformats.org/officeDocument/2006/relationships/audio" Target="../media/audio19.wav"/><Relationship Id="rId72" Type="http://schemas.openxmlformats.org/officeDocument/2006/relationships/image" Target="../media/image61.png"/><Relationship Id="rId80" Type="http://schemas.openxmlformats.org/officeDocument/2006/relationships/image" Target="../media/image12.jpeg"/><Relationship Id="rId3" Type="http://schemas.openxmlformats.org/officeDocument/2006/relationships/image" Target="../media/image13.png"/><Relationship Id="rId12" Type="http://schemas.openxmlformats.org/officeDocument/2006/relationships/image" Target="../media/image22.png"/><Relationship Id="rId17" Type="http://schemas.openxmlformats.org/officeDocument/2006/relationships/image" Target="../media/image27.png"/><Relationship Id="rId25" Type="http://schemas.openxmlformats.org/officeDocument/2006/relationships/audio" Target="../media/audio1.wav"/><Relationship Id="rId33" Type="http://schemas.openxmlformats.org/officeDocument/2006/relationships/audio" Target="../media/audio10.wav"/><Relationship Id="rId38" Type="http://schemas.openxmlformats.org/officeDocument/2006/relationships/image" Target="../media/image40.jpeg"/><Relationship Id="rId46" Type="http://schemas.openxmlformats.org/officeDocument/2006/relationships/image" Target="../media/image44.jpeg"/><Relationship Id="rId59" Type="http://schemas.openxmlformats.org/officeDocument/2006/relationships/audio" Target="../media/audio23.wav"/><Relationship Id="rId67" Type="http://schemas.openxmlformats.org/officeDocument/2006/relationships/image" Target="../media/image56.png"/><Relationship Id="rId20" Type="http://schemas.openxmlformats.org/officeDocument/2006/relationships/image" Target="../media/image30.png"/><Relationship Id="rId41" Type="http://schemas.openxmlformats.org/officeDocument/2006/relationships/audio" Target="../media/audio14.wav"/><Relationship Id="rId54" Type="http://schemas.openxmlformats.org/officeDocument/2006/relationships/image" Target="../media/image48.jpeg"/><Relationship Id="rId62" Type="http://schemas.openxmlformats.org/officeDocument/2006/relationships/image" Target="../media/image52.jpeg"/><Relationship Id="rId70" Type="http://schemas.openxmlformats.org/officeDocument/2006/relationships/image" Target="../media/image59.jpeg"/><Relationship Id="rId75" Type="http://schemas.openxmlformats.org/officeDocument/2006/relationships/image" Target="../media/image6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gif"/><Relationship Id="rId15" Type="http://schemas.openxmlformats.org/officeDocument/2006/relationships/image" Target="../media/image25.png"/><Relationship Id="rId23" Type="http://schemas.openxmlformats.org/officeDocument/2006/relationships/audio" Target="../media/audio6.wav"/><Relationship Id="rId28" Type="http://schemas.openxmlformats.org/officeDocument/2006/relationships/image" Target="../media/image35.jpeg"/><Relationship Id="rId36" Type="http://schemas.openxmlformats.org/officeDocument/2006/relationships/image" Target="../media/image39.jpeg"/><Relationship Id="rId49" Type="http://schemas.openxmlformats.org/officeDocument/2006/relationships/audio" Target="../media/audio18.wav"/><Relationship Id="rId57" Type="http://schemas.openxmlformats.org/officeDocument/2006/relationships/audio" Target="../media/audio22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02 Couleur menthe a l'eau.wav">
            <a:hlinkClick r:id="" action="ppaction://media"/>
          </p:cNvPr>
          <p:cNvPicPr>
            <a:picLocks noRot="1" noChangeAspect="1"/>
          </p:cNvPicPr>
          <p:nvPr>
            <a:wavAudioFile r:embed="rId1" name="02 Couleur menthe a l'eau.wav"/>
          </p:nvPr>
        </p:nvPicPr>
        <p:blipFill>
          <a:blip r:embed="rId8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3" descr="C:\Users\JCL\Desktop\vvvv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400" y="19050"/>
            <a:ext cx="9169400" cy="683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11. 3073.wav">
            <a:hlinkClick r:id="" action="ppaction://media"/>
          </p:cNvPr>
          <p:cNvPicPr>
            <a:picLocks noRot="1" noChangeAspect="1"/>
          </p:cNvPicPr>
          <p:nvPr>
            <a:wavAudioFile r:embed="rId2" name="11. Celui Qui Chante (Remasterisé En 2002)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Mich3073.wav">
            <a:hlinkClick r:id="" action="ppaction://media"/>
          </p:cNvPr>
          <p:cNvPicPr>
            <a:picLocks noRot="1" noChangeAspect="1"/>
          </p:cNvPicPr>
          <p:nvPr>
            <a:wavAudioFile r:embed="rId3" name="Michel Berger - Le paradis blanc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33073.wav">
            <a:hlinkClick r:id="" action="ppaction://media"/>
          </p:cNvPr>
          <p:cNvPicPr>
            <a:picLocks noRot="1" noChangeAspect="1"/>
          </p:cNvPicPr>
          <p:nvPr>
            <a:wavAudioFile r:embed="rId4" name="3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3. 3073.wav">
            <a:hlinkClick r:id="" action="ppaction://media"/>
          </p:cNvPr>
          <p:cNvPicPr>
            <a:picLocks noRot="1" noChangeAspect="1"/>
          </p:cNvPicPr>
          <p:nvPr>
            <a:wavAudioFile r:embed="rId5" name="03. F.B.I.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1855788"/>
            <a:ext cx="3217863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Ellipse 7"/>
          <p:cNvSpPr/>
          <p:nvPr/>
        </p:nvSpPr>
        <p:spPr bwMode="auto">
          <a:xfrm rot="7484241">
            <a:off x="5254626" y="2816225"/>
            <a:ext cx="1243012" cy="1296987"/>
          </a:xfrm>
          <a:prstGeom prst="ellipse">
            <a:avLst/>
          </a:prstGeom>
          <a:blipFill dpi="0" rotWithShape="1"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476375" y="1057275"/>
            <a:ext cx="6191250" cy="4746625"/>
          </a:xfrm>
          <a:prstGeom prst="frame">
            <a:avLst>
              <a:gd name="adj1" fmla="val 3068"/>
            </a:avLst>
          </a:prstGeom>
          <a:blipFill dpi="0" rotWithShape="1"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4" name="Rectangle à coins arrondis 3"/>
          <p:cNvSpPr/>
          <p:nvPr/>
        </p:nvSpPr>
        <p:spPr bwMode="auto">
          <a:xfrm>
            <a:off x="4267200" y="2736850"/>
            <a:ext cx="319088" cy="115888"/>
          </a:xfrm>
          <a:prstGeom prst="roundRect">
            <a:avLst/>
          </a:prstGeom>
          <a:solidFill>
            <a:schemeClr val="accent4">
              <a:lumMod val="10000"/>
            </a:schemeClr>
          </a:solid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2060" name="Image 2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4188" y="6224588"/>
            <a:ext cx="99377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7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635895"/>
            <a:ext cx="3816424" cy="35602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2" descr="C:\Users\JCL\Desktop\CD1.gif"/>
          <p:cNvPicPr>
            <a:picLocks noChangeAspect="1" noChangeArrowheads="1" noCrop="1"/>
          </p:cNvPicPr>
          <p:nvPr/>
        </p:nvPicPr>
        <p:blipFill>
          <a:blip r:embed="rId18" cstate="print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3658" y="692696"/>
            <a:ext cx="598614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3" name="Picture 16" descr="C:\Users\JCL\Desktop\100% Hits  (Les 80 Plus Grands Hits de la Chanson Française) MP3 (guy3359)\b7o6.jpg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1263" y="1773238"/>
            <a:ext cx="3298825" cy="329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999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3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JCL\Desktop\vvvv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400" y="19050"/>
            <a:ext cx="9169400" cy="683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1824038" y="1484313"/>
            <a:ext cx="5470525" cy="397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01 La musique que j'aime - Johnny Hallyday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02 Couleur menthe a l'eau - Eddy Mitchell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03 Le chanteur - Daniel Balavoine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04 Vertige de l'amour - Alain Bashung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05 Et un jour une femme - Florent Pagny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06 La maladie d'amour - Michel Sardou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07 Mademoiselle chante le blues - Patricia Kaas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08 En rouge et noir - Jeanne Mas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09 Un homme heureux - William Sheller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10 Le chasseur - Michel Delpech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11 Je n'aurai pas le temps - Michel Fugain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12 Comme d'habitude - Claude François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13 Le lac majeur - Mort Shuman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14 Tout - Lara Fabian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15 J'ai Tout Oublié (En Duo Avec Marc Lavoine) Cristina Marocco - Marc Lavoine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16 Sur un prélude de bach - Maurane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17 J'ai encore rêvé d'elle - Il Etait Une Fois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18 Scoubidou (Des pommes, des poires...) - Sacha Distel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19 Dis lui - Mike Brant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20 En apesanteur - Calogero </a:t>
            </a:r>
          </a:p>
        </p:txBody>
      </p:sp>
      <p:sp>
        <p:nvSpPr>
          <p:cNvPr id="6" name="Cadre 5"/>
          <p:cNvSpPr/>
          <p:nvPr/>
        </p:nvSpPr>
        <p:spPr>
          <a:xfrm>
            <a:off x="1547813" y="1057275"/>
            <a:ext cx="6119812" cy="4746625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54006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750" y="646906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1188" y="6419850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9738" y="4624388"/>
            <a:ext cx="750887" cy="998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776288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18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936750"/>
            <a:ext cx="360363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9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0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0" name="Picture 56" descr="C:\Users\Marie-Jose\Desktop\NUMEROS JUKEBOX NOIR\1 (FILEminimizer).jpg">
            <a:hlinkClick r:id="" action="ppaction://noaction" highlightClick="1">
              <a:snd r:embed="rId23" name="01 La musique que j'aime.wav"/>
            </a:hlinkClick>
          </p:cNvPr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Marie-Jose\Desktop\NUMEROS JUKEBOX NOIR\2 (FILEminimizer).jpg">
            <a:hlinkClick r:id="" action="ppaction://noaction" highlightClick="1">
              <a:snd r:embed="rId25" name="02 Couleur menthe a l'eau.wav"/>
            </a:hlinkClick>
          </p:cNvPr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3" descr="C:\Users\Marie-Jose\Desktop\NUMEROS JUKEBOX NOIR\3 (FILEminimizer).jpg">
            <a:hlinkClick r:id="" action="ppaction://noaction" highlightClick="1">
              <a:snd r:embed="rId27" name="03 Le chanteur .wav"/>
            </a:hlinkClick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" descr="C:\Users\Marie-Jose\Desktop\NUMEROS JUKEBOX NOIR\4 (FILEminimizer).jpg">
            <a:hlinkClick r:id="" action="ppaction://noaction" highlightClick="1">
              <a:snd r:embed="rId29" name="04 Vertige de l'amour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5" descr="C:\Users\Marie-Jose\Desktop\NUMEROS JUKEBOX NOIR\5 (FILEminimizer).jpg">
            <a:hlinkClick r:id="" action="ppaction://noaction" highlightClick="1">
              <a:snd r:embed="rId31" name="05 Et un jour une femme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6" descr="C:\Users\Marie-Jose\Desktop\NUMEROS JUKEBOX NOIR\6 (FILEminimizer).jpg">
            <a:hlinkClick r:id="" action="ppaction://noaction" highlightClick="1">
              <a:snd r:embed="rId33" name="06 La maladie d'amour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7" descr="C:\Users\Marie-Jose\Desktop\NUMEROS JUKEBOX NOIR\7 (FILEminimizer).jpg">
            <a:hlinkClick r:id="" action="ppaction://noaction" highlightClick="1">
              <a:snd r:embed="rId35" name="07 Mademoiselle chante le blues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37" name="08 En rouge et noir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9" descr="C:\Users\Marie-Jose\Desktop\NUMEROS JUKEBOX NOIR\9 (FILEminimizer).jpg">
            <a:hlinkClick r:id="" action="ppaction://noaction" highlightClick="1">
              <a:snd r:embed="rId39" name="09 Un homme heureux.wav"/>
            </a:hlinkClick>
          </p:cNvPr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0" descr="C:\Users\Marie-Jose\Desktop\NUMEROS JUKEBOX NOIR\10 (FILEminimizer).jpg">
            <a:hlinkClick r:id="" action="ppaction://noaction" highlightClick="1">
              <a:snd r:embed="rId41" name="10 Le chasseur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1" descr="C:\Users\Marie-Jose\Desktop\NUMEROS JUKEBOX NOIR\11 (FILEminimizer).jpg">
            <a:hlinkClick r:id="" action="ppaction://noaction" highlightClick="1">
              <a:snd r:embed="rId43" name="11 Je n'aurai pas le temps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2" descr="C:\Users\Marie-Jose\Desktop\NUMEROS JUKEBOX NOIR\12 (FILEminimizer).jpg">
            <a:hlinkClick r:id="" action="ppaction://noaction" highlightClick="1">
              <a:snd r:embed="rId45" name="12 Comme d'habitude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3" descr="C:\Users\Marie-Jose\Desktop\NUMEROS JUKEBOX NOIR\13 (FILEminimizer).jpg">
            <a:hlinkClick r:id="" action="ppaction://noaction" highlightClick="1">
              <a:snd r:embed="rId47" name="13 Le lac majeur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5402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4" descr="C:\Users\Marie-Jose\Desktop\NUMEROS JUKEBOX NOIR\14 (FILEminimizer).jpg">
            <a:hlinkClick r:id="" action="ppaction://noaction" highlightClick="1">
              <a:snd r:embed="rId49" name="14 Tout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5" descr="C:\Users\Marie-Jose\Desktop\NUMEROS JUKEBOX NOIR\15 (FILEminimizer).jpg">
            <a:hlinkClick r:id="" action="ppaction://noaction" highlightClick="1">
              <a:snd r:embed="rId51" name="15 J'ai Tout Oublié (En Duo Avec Marc Lavoine) Cristina Marocco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6" descr="C:\Users\Marie-Jose\Desktop\NUMEROS JUKEBOX NOIR\16 (FILEminimizer).jpg">
            <a:hlinkClick r:id="" action="ppaction://noaction" highlightClick="1">
              <a:snd r:embed="rId53" name="16 Sur un prélude de bach.wav"/>
            </a:hlinkClick>
          </p:cNvPr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7" descr="C:\Users\Marie-Jose\Desktop\NUMEROS JUKEBOX NOIR\17 (FILEminimizer).jpg">
            <a:hlinkClick r:id="" action="ppaction://noaction" highlightClick="1">
              <a:snd r:embed="rId55" name="17 J'ai encore rêvé d'elle.wav"/>
            </a:hlinkClick>
          </p:cNvPr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8" descr="C:\Users\Marie-Jose\Desktop\NUMEROS JUKEBOX NOIR\18 (FILEminimizer).jpg">
            <a:hlinkClick r:id="" action="ppaction://noaction" highlightClick="1">
              <a:snd r:embed="rId57" name="18 Scoubidou (Des pommes, des poires...).wav"/>
            </a:hlinkClick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9" descr="C:\Users\Marie-Jose\Desktop\NUMEROS JUKEBOX NOIR\19 (FILEminimizer).jpg">
            <a:hlinkClick r:id="" action="ppaction://noaction" highlightClick="1">
              <a:snd r:embed="rId59" name="19 Dis lui .wav"/>
            </a:hlinkClick>
          </p:cNvPr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0" descr="C:\Users\Marie-Jose\Desktop\NUMEROS JUKEBOX NOIR\20 (FILEminimizer).jpg">
            <a:hlinkClick r:id="" action="ppaction://noaction" highlightClick="1">
              <a:snd r:embed="rId61" name="20 En apesanteur.wav"/>
            </a:hlinkClick>
          </p:cNvPr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50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3275" y="4179888"/>
            <a:ext cx="671513" cy="179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3" descr="C:\Users\christelle\Desktop\Imagekkkkkk.pn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3830638"/>
            <a:ext cx="1489075" cy="260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2" descr="C:\Users\christelle\Desktop\Image1111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225" y="3908425"/>
            <a:ext cx="1168400" cy="139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6" descr="barra_peixe"/>
          <p:cNvPicPr>
            <a:picLocks noChangeAspect="1" noChangeArrowheads="1" noCrop="1"/>
          </p:cNvPicPr>
          <p:nvPr/>
        </p:nvPicPr>
        <p:blipFill>
          <a:blip r:embed="rId7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32064">
            <a:off x="346075" y="4497388"/>
            <a:ext cx="338138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9" descr="peixe59"/>
          <p:cNvPicPr>
            <a:picLocks noChangeAspect="1" noChangeArrowheads="1" noCrop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60375" y="4757738"/>
            <a:ext cx="423863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6" descr="barra_peixe"/>
          <p:cNvPicPr>
            <a:picLocks noChangeAspect="1" noChangeArrowheads="1" noCrop="1"/>
          </p:cNvPicPr>
          <p:nvPr/>
        </p:nvPicPr>
        <p:blipFill>
          <a:blip r:embed="rId7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891129" flipH="1">
            <a:off x="830263" y="4430713"/>
            <a:ext cx="3048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9" descr="peixe59"/>
          <p:cNvPicPr>
            <a:picLocks noChangeAspect="1" noChangeArrowheads="1" noCrop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507950" flipH="1">
            <a:off x="834231" y="4671219"/>
            <a:ext cx="423863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9" descr="peixe59"/>
          <p:cNvPicPr>
            <a:picLocks noChangeAspect="1" noChangeArrowheads="1" noCrop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375" y="4533900"/>
            <a:ext cx="36195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64" descr="C:\Users\Solenn\Desktop\111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62" descr="C:\Users\Solenn\Desktop\SMYLET\FLORA 24 ko.pn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1238" y="5583238"/>
            <a:ext cx="755650" cy="773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Picture 69" descr="C:\Users\Jclaude\Desktop\Image1.pn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563" y="5400675"/>
            <a:ext cx="6942137" cy="180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4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5" name="Picture 55" descr="C:\Users\Marie-Jose\Desktop\SMYLET\gifffff   orrr.gif"/>
          <p:cNvPicPr>
            <a:picLocks noChangeAspect="1" noChangeArrowheads="1" noCrop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4335463" y="6091238"/>
            <a:ext cx="285750" cy="75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" name="Cadre 65"/>
          <p:cNvSpPr/>
          <p:nvPr/>
        </p:nvSpPr>
        <p:spPr>
          <a:xfrm>
            <a:off x="4033838" y="6303963"/>
            <a:ext cx="889000" cy="346075"/>
          </a:xfrm>
          <a:prstGeom prst="frame">
            <a:avLst>
              <a:gd name="adj1" fmla="val 11262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4450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7" name="Image 2"/>
          <p:cNvPicPr>
            <a:picLocks noChangeAspect="1"/>
          </p:cNvPicPr>
          <p:nvPr/>
        </p:nvPicPr>
        <p:blipFill>
          <a:blip r:embed="rId7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2100" y="6348413"/>
            <a:ext cx="7080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8" name="Picture 16" descr="C:\Users\JCL\Desktop\100% Hits  (Les 80 Plus Grands Hits de la Chanson Française) MP3 (guy3359)\b7o6.jpg"/>
          <p:cNvPicPr>
            <a:picLocks noChangeAspect="1" noChangeArrowheads="1"/>
          </p:cNvPicPr>
          <p:nvPr/>
        </p:nvPicPr>
        <p:blipFill>
          <a:blip r:embed="rId8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5563" y="1568450"/>
            <a:ext cx="1349375" cy="134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161</Words>
  <Application>Microsoft Office PowerPoint</Application>
  <PresentationFormat>Affichage à l'écran (4:3)</PresentationFormat>
  <Paragraphs>23</Paragraphs>
  <Slides>3</Slides>
  <Notes>3</Notes>
  <HiddenSlides>0</HiddenSlides>
  <MMClips>5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2024-03-12T16:32:00Z</dcterms:modified>
</cp:coreProperties>
</file>