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lhDlWlDLKIv+Xr7uE6Icg==" hashData="iFIZCYeix4nKY2w62qW+adBoSA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9877" autoAdjust="0"/>
    <p:restoredTop sz="94660"/>
  </p:normalViewPr>
  <p:slideViewPr>
    <p:cSldViewPr>
      <p:cViewPr>
        <p:scale>
          <a:sx n="82" d="100"/>
          <a:sy n="82" d="100"/>
        </p:scale>
        <p:origin x="-2242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62622" y="555510"/>
            <a:ext cx="4435512" cy="24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4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2024-03-14T09:07:22Z</dcterms:modified>
</cp:coreProperties>
</file>