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86" r:id="rId3"/>
    <p:sldId id="278" r:id="rId4"/>
    <p:sldId id="279" r:id="rId5"/>
    <p:sldId id="280" r:id="rId6"/>
    <p:sldId id="277" r:id="rId7"/>
    <p:sldId id="276" r:id="rId8"/>
    <p:sldId id="275" r:id="rId9"/>
    <p:sldId id="273" r:id="rId10"/>
    <p:sldId id="274" r:id="rId11"/>
    <p:sldId id="272" r:id="rId12"/>
    <p:sldId id="271" r:id="rId13"/>
    <p:sldId id="270" r:id="rId14"/>
    <p:sldId id="269" r:id="rId15"/>
    <p:sldId id="268" r:id="rId16"/>
    <p:sldId id="267" r:id="rId17"/>
    <p:sldId id="266" r:id="rId18"/>
    <p:sldId id="264" r:id="rId19"/>
    <p:sldId id="263" r:id="rId20"/>
    <p:sldId id="262" r:id="rId21"/>
    <p:sldId id="261" r:id="rId22"/>
    <p:sldId id="260" r:id="rId23"/>
    <p:sldId id="259" r:id="rId24"/>
    <p:sldId id="258" r:id="rId25"/>
    <p:sldId id="257" r:id="rId26"/>
    <p:sldId id="281" r:id="rId27"/>
    <p:sldId id="282" r:id="rId28"/>
    <p:sldId id="284" r:id="rId29"/>
    <p:sldId id="285" r:id="rId30"/>
    <p:sldId id="283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4043" autoAdjust="0"/>
    <p:restoredTop sz="94660"/>
  </p:normalViewPr>
  <p:slideViewPr>
    <p:cSldViewPr snapToGrid="0">
      <p:cViewPr varScale="1">
        <p:scale>
          <a:sx n="78" d="100"/>
          <a:sy n="78" d="100"/>
        </p:scale>
        <p:origin x="15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B131BF-45BF-29CE-7252-060BDB0E93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78F150B-CE71-B580-93A0-3A538CCC9A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B67DF3-4A58-D571-98AC-F35019FA7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2EB5D-6405-4CB3-BB46-5BEA2EBD6C5A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B88B79E-A000-4522-081B-BCD5825D4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46A3101-5F4B-335D-5434-8F926D5CB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5E604-EB03-4F7E-8931-3F12769769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1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FBA152-8107-1D35-A3A4-B4356C3BC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CD45D32-921D-25D8-947C-2ECD62A78C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CAC5B7-279D-BCD5-B957-E615D7955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2EB5D-6405-4CB3-BB46-5BEA2EBD6C5A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E2DC647-1E09-C563-F049-9F4FF2F77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C32EC3D-7107-AAC8-D225-AC0CDAB7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5E604-EB03-4F7E-8931-3F12769769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865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9A47AB-E1CC-5BE2-4108-7B13BBD54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D963055-B49E-F7FE-8C89-20506E347B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D02EEEE-E3A3-C175-AE2B-78BBC8B977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2EB5D-6405-4CB3-BB46-5BEA2EBD6C5A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F8A50B-1466-86C3-BD1A-2544E0A3F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90457BD-17B7-4B1A-5FDA-1D352BF16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5E604-EB03-4F7E-8931-3F12769769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6353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93F9BA-3A38-8111-033C-EB51CD6770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2E36E41-2A19-FAEA-4ED3-165C338501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4764117-84CB-665C-DADD-001F03CC21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B36CDF6-E45C-883E-9BB7-1F0A984D20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2EB5D-6405-4CB3-BB46-5BEA2EBD6C5A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4C522D3-9B01-7233-A44D-7F6A1E457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F420013-D16A-6330-3741-0E3E29ADA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5E604-EB03-4F7E-8931-3F12769769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779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FC870C-07F2-6F88-5020-B2E93079F3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AC14AD7-75FA-29CB-F2EF-351CE79CF5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4AE10A6-95AE-927A-D4F4-94DB291D22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9A4C85A-46A6-72DB-BBE2-2BE7CA0452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A2E3B20-4C4C-BF92-06D2-AD9454D9AF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EF00814-BF4D-C6DC-2F87-EE7424A1C3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2EB5D-6405-4CB3-BB46-5BEA2EBD6C5A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E4EC844-5CB7-8562-F81F-D32D4E42D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2A52ACB-93E7-FAEC-DAB8-ABF1D86AC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5E604-EB03-4F7E-8931-3F12769769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1630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EA06F4-E3A9-F304-FDC3-B21C38518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CA4F4D0-256F-FA2A-922D-75BF4A730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2EB5D-6405-4CB3-BB46-5BEA2EBD6C5A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B7CA75F-548D-B24C-B466-87B3E3FCB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6DA5C65-7902-26FB-A63C-D0F028AF6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5E604-EB03-4F7E-8931-3F12769769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888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D01F345-09B0-0C26-55AF-833CC79032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2EB5D-6405-4CB3-BB46-5BEA2EBD6C5A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EC58C36-F149-2ECE-8394-F36488C6B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1523134-8F56-3CE2-9891-C93BCE86A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5E604-EB03-4F7E-8931-3F12769769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079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30E828-ED76-7D6E-E099-A2CF3DBD10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36972E7-E972-BFCE-866C-0E6802229F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EEF038F-D072-48D2-232F-E6511BA704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D9F5E3E-10E2-D795-D8AF-33112B02B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2EB5D-6405-4CB3-BB46-5BEA2EBD6C5A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F62834F-08FF-F4ED-678D-439947B26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A92A9E-0D75-797E-A719-4A1A37E3A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5E604-EB03-4F7E-8931-3F12769769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202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16C59-AC68-63C1-F53F-FB085453D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CC579E3-C583-24D4-23BD-3813AD9F86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D1A13A7-7B57-2CA0-2B53-5E1A177E8A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5A756A5-CE00-673B-55E9-C639B99048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2EB5D-6405-4CB3-BB46-5BEA2EBD6C5A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F4C38F8-238E-5F94-276F-2AD9530DF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7A4BAE3-E72A-544F-6417-CE5208E7A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5E604-EB03-4F7E-8931-3F12769769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823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4EE13B-0A79-B6EA-8AD0-9813B6D93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8350C00-F9AC-722F-8CBB-37F2BCB44A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91C65E3-5EDB-EB4E-0B64-6380EFA9C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2EB5D-6405-4CB3-BB46-5BEA2EBD6C5A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A3AE82-97FD-307C-ABB5-5FD145440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DD1E46-97EC-8255-1BC2-5A4BD852C7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5E604-EB03-4F7E-8931-3F12769769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5703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BD2248A-64AA-14CA-6932-5AC6289B8C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17C70CC-B4C9-219C-FA4C-B85CF327D1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F699EE7-DA7D-2544-F958-9AADCDC10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2EB5D-6405-4CB3-BB46-5BEA2EBD6C5A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518B8ED-79C1-8716-F2FC-B9792951E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04E8D28-FEFF-EC12-D17D-420BC3799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65E604-EB03-4F7E-8931-3F12769769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9302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82601A0-C217-77AF-5307-07D3A9150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0A1D07A-D1AF-D693-D04B-F8366FE1F3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5E94102-355D-C6F0-B23E-C110A71809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A2EB5D-6405-4CB3-BB46-5BEA2EBD6C5A}" type="datetimeFigureOut">
              <a:rPr lang="fr-FR" smtClean="0"/>
              <a:t>09/03/2024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35316DB-6407-CE74-CE2E-C6A3AD6EA4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1821D5-8FEA-0263-C159-1E46564E01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E65E604-EB03-4F7E-8931-3F12769769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663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FF52FF6F-BBF6-5E77-6B64-ABCF7ADEA51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3365" y="189000"/>
            <a:ext cx="868527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1422DA-9527-B2F5-5545-231F439925DC}"/>
              </a:ext>
            </a:extLst>
          </p:cNvPr>
          <p:cNvSpPr txBox="1"/>
          <p:nvPr/>
        </p:nvSpPr>
        <p:spPr>
          <a:xfrm>
            <a:off x="617220" y="189000"/>
            <a:ext cx="11372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ln>
                  <a:solidFill>
                    <a:schemeClr val="accent4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La Cathédrale –Santa –Maria De Séville (Espagne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8C1CDB3-F39F-26CC-5A0D-C48EA63065E3}"/>
              </a:ext>
            </a:extLst>
          </p:cNvPr>
          <p:cNvSpPr txBox="1"/>
          <p:nvPr/>
        </p:nvSpPr>
        <p:spPr>
          <a:xfrm>
            <a:off x="3653790" y="6207335"/>
            <a:ext cx="79209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Cathédrale de Séville - Sud-Est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00F13D4F-FDF4-1940-1F14-6297F1C8B2BB}"/>
              </a:ext>
            </a:extLst>
          </p:cNvPr>
          <p:cNvSpPr txBox="1"/>
          <p:nvPr/>
        </p:nvSpPr>
        <p:spPr>
          <a:xfrm>
            <a:off x="3161211" y="653142"/>
            <a:ext cx="68188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ln>
                  <a:solidFill>
                    <a:schemeClr val="accent6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Et  Son Par  Maria Louisa</a:t>
            </a:r>
          </a:p>
        </p:txBody>
      </p:sp>
    </p:spTree>
    <p:extLst>
      <p:ext uri="{BB962C8B-B14F-4D97-AF65-F5344CB8AC3E}">
        <p14:creationId xmlns:p14="http://schemas.microsoft.com/office/powerpoint/2010/main" val="754721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  <p:sndAc>
          <p:stSnd loop="1">
            <p:snd r:embed="rId2" name="Georgette Plana - Viva España.wav"/>
          </p:stSnd>
        </p:sndAc>
      </p:transition>
    </mc:Choice>
    <mc:Fallback>
      <p:transition spd="slow" advClick="0" advTm="8000">
        <p:fade/>
        <p:sndAc>
          <p:stSnd loop="1">
            <p:snd r:embed="rId2" name="Georgette Plana - Viva Españ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255569F3-B8B6-2897-8A9D-CC5C56A41FAF}"/>
              </a:ext>
            </a:extLst>
          </p:cNvPr>
          <p:cNvSpPr txBox="1"/>
          <p:nvPr/>
        </p:nvSpPr>
        <p:spPr>
          <a:xfrm>
            <a:off x="644434" y="325793"/>
            <a:ext cx="11547566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La cathédrale Notre-Dame-du-Siège (en espagnol : </a:t>
            </a:r>
            <a:r>
              <a:rPr lang="fr-FR" sz="3600" b="1" dirty="0" err="1">
                <a:solidFill>
                  <a:schemeClr val="bg1"/>
                </a:solidFill>
              </a:rPr>
              <a:t>Catedral</a:t>
            </a:r>
            <a:r>
              <a:rPr lang="fr-FR" sz="3600" b="1" dirty="0">
                <a:solidFill>
                  <a:schemeClr val="bg1"/>
                </a:solidFill>
              </a:rPr>
              <a:t> de Santa María de la </a:t>
            </a:r>
            <a:r>
              <a:rPr lang="fr-FR" sz="3600" b="1" dirty="0" err="1">
                <a:solidFill>
                  <a:schemeClr val="bg1"/>
                </a:solidFill>
              </a:rPr>
              <a:t>Sede</a:t>
            </a:r>
            <a:r>
              <a:rPr lang="fr-FR" sz="3600" b="1" dirty="0">
                <a:solidFill>
                  <a:schemeClr val="bg1"/>
                </a:solidFill>
              </a:rPr>
              <a:t>) de Séville est l'église-mère de l'archidiocèse de Séville, en Andalousie. Construite à partir de 1402 dans le style gothique et consacrée en 1507, elle est célèbre pour son clocher, la Giralda, ancien minaret hispano-mauresque de la grande mosquée almohade qui s'élevait à l'emplacement de l'actuelle cathédrale.</a:t>
            </a:r>
          </a:p>
          <a:p>
            <a:endParaRPr lang="fr-FR" sz="3600" b="1" dirty="0">
              <a:solidFill>
                <a:schemeClr val="bg1"/>
              </a:solidFill>
            </a:endParaRPr>
          </a:p>
          <a:p>
            <a:r>
              <a:rPr lang="fr-FR" sz="3600" b="1" dirty="0">
                <a:solidFill>
                  <a:schemeClr val="bg1"/>
                </a:solidFill>
              </a:rPr>
              <a:t>Elle est inscrite sur la liste du patrimoine mondial de l'UNESCO depuis 1987.</a:t>
            </a:r>
          </a:p>
        </p:txBody>
      </p:sp>
    </p:spTree>
    <p:extLst>
      <p:ext uri="{BB962C8B-B14F-4D97-AF65-F5344CB8AC3E}">
        <p14:creationId xmlns:p14="http://schemas.microsoft.com/office/powerpoint/2010/main" val="2121355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thédrale, chapelle, Lieux sacrés, lieu de culte&#10;&#10;Description générée automatiquement">
            <a:extLst>
              <a:ext uri="{FF2B5EF4-FFF2-40B4-BE49-F238E27FC236}">
                <a16:creationId xmlns:a16="http://schemas.microsoft.com/office/drawing/2014/main" id="{AFB50A34-FE41-8373-BEBF-E99E99E6FD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840" y="189000"/>
            <a:ext cx="8640000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904582-52F6-E6F9-145A-8B7E698024E5}"/>
              </a:ext>
            </a:extLst>
          </p:cNvPr>
          <p:cNvSpPr txBox="1"/>
          <p:nvPr/>
        </p:nvSpPr>
        <p:spPr>
          <a:xfrm>
            <a:off x="9135840" y="3429000"/>
            <a:ext cx="2854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Séville2005Juillet </a:t>
            </a:r>
          </a:p>
        </p:txBody>
      </p:sp>
    </p:spTree>
    <p:extLst>
      <p:ext uri="{BB962C8B-B14F-4D97-AF65-F5344CB8AC3E}">
        <p14:creationId xmlns:p14="http://schemas.microsoft.com/office/powerpoint/2010/main" val="206985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organe, Orgue, Tuyau d’orgue&#10;&#10;Description générée automatiquement">
            <a:extLst>
              <a:ext uri="{FF2B5EF4-FFF2-40B4-BE49-F238E27FC236}">
                <a16:creationId xmlns:a16="http://schemas.microsoft.com/office/drawing/2014/main" id="{FE13388E-584D-EF57-CFCC-9F416FB341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4979" y="189000"/>
            <a:ext cx="4858477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729924-BA76-485B-31CB-3AD92102B6DD}"/>
              </a:ext>
            </a:extLst>
          </p:cNvPr>
          <p:cNvSpPr txBox="1"/>
          <p:nvPr/>
        </p:nvSpPr>
        <p:spPr>
          <a:xfrm>
            <a:off x="6850641" y="5973193"/>
            <a:ext cx="46847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Cathédrale de Séville España</a:t>
            </a:r>
          </a:p>
        </p:txBody>
      </p:sp>
      <p:pic>
        <p:nvPicPr>
          <p:cNvPr id="6" name="Image 5" descr="Une image contenant bâtiment, ciel, nuage, tour&#10;&#10;Description générée automatiquement">
            <a:extLst>
              <a:ext uri="{FF2B5EF4-FFF2-40B4-BE49-F238E27FC236}">
                <a16:creationId xmlns:a16="http://schemas.microsoft.com/office/drawing/2014/main" id="{985BEB63-F6EA-7843-89C3-EAC7AE4D32D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375" y="90311"/>
            <a:ext cx="3138012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F5F4042-D8F2-DB9A-98CF-BFEC5591EA3F}"/>
              </a:ext>
            </a:extLst>
          </p:cNvPr>
          <p:cNvSpPr txBox="1"/>
          <p:nvPr/>
        </p:nvSpPr>
        <p:spPr>
          <a:xfrm>
            <a:off x="4209387" y="5000651"/>
            <a:ext cx="207823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Séville - Giralda (minaret almohade)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055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DE03F7B0-8CA4-F5FE-DB7C-F67D79CF4B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544" y="189000"/>
            <a:ext cx="4309228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2D6AE3-D03D-EE00-DBE0-0EBC82661268}"/>
              </a:ext>
            </a:extLst>
          </p:cNvPr>
          <p:cNvSpPr txBox="1"/>
          <p:nvPr/>
        </p:nvSpPr>
        <p:spPr>
          <a:xfrm>
            <a:off x="1508332" y="6396335"/>
            <a:ext cx="41711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sur la Giralda.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art, statue, peinture, bâtiment&#10;&#10;Description générée automatiquement">
            <a:extLst>
              <a:ext uri="{FF2B5EF4-FFF2-40B4-BE49-F238E27FC236}">
                <a16:creationId xmlns:a16="http://schemas.microsoft.com/office/drawing/2014/main" id="{5FA5A8A4-8BF9-D67D-0A6E-91B74E1AEDB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7525" y="297991"/>
            <a:ext cx="4453608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2396BCE-A564-39CD-E337-3414CB06C6D3}"/>
              </a:ext>
            </a:extLst>
          </p:cNvPr>
          <p:cNvSpPr txBox="1"/>
          <p:nvPr/>
        </p:nvSpPr>
        <p:spPr>
          <a:xfrm>
            <a:off x="5532120" y="2788921"/>
            <a:ext cx="14973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Tombeau de Christophe Colomb.</a:t>
            </a:r>
          </a:p>
        </p:txBody>
      </p:sp>
    </p:spTree>
    <p:extLst>
      <p:ext uri="{BB962C8B-B14F-4D97-AF65-F5344CB8AC3E}">
        <p14:creationId xmlns:p14="http://schemas.microsoft.com/office/powerpoint/2010/main" val="374880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église, cathédrale, coffre&#10;&#10;Description générée automatiquement">
            <a:extLst>
              <a:ext uri="{FF2B5EF4-FFF2-40B4-BE49-F238E27FC236}">
                <a16:creationId xmlns:a16="http://schemas.microsoft.com/office/drawing/2014/main" id="{591F2C65-6E9C-4BE7-262D-3989DEECD0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4" y="279000"/>
            <a:ext cx="9453711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43ECCA-5275-2747-324D-57189C42BBBB}"/>
              </a:ext>
            </a:extLst>
          </p:cNvPr>
          <p:cNvSpPr txBox="1"/>
          <p:nvPr/>
        </p:nvSpPr>
        <p:spPr>
          <a:xfrm>
            <a:off x="3230880" y="6291072"/>
            <a:ext cx="9302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/>
              <a:t>Plafond et orgues de la Cathédrale de Séville</a:t>
            </a:r>
          </a:p>
        </p:txBody>
      </p:sp>
    </p:spTree>
    <p:extLst>
      <p:ext uri="{BB962C8B-B14F-4D97-AF65-F5344CB8AC3E}">
        <p14:creationId xmlns:p14="http://schemas.microsoft.com/office/powerpoint/2010/main" val="4106243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lieu de culte, sanctuaire, statue&#10;&#10;Description générée automatiquement">
            <a:extLst>
              <a:ext uri="{FF2B5EF4-FFF2-40B4-BE49-F238E27FC236}">
                <a16:creationId xmlns:a16="http://schemas.microsoft.com/office/drawing/2014/main" id="{F5ED9451-EA3C-FB74-1D54-609FB4D9D0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986012-432E-E3E5-AC9F-EF83CDBC214E}"/>
              </a:ext>
            </a:extLst>
          </p:cNvPr>
          <p:cNvSpPr txBox="1"/>
          <p:nvPr/>
        </p:nvSpPr>
        <p:spPr>
          <a:xfrm>
            <a:off x="3954780" y="6215525"/>
            <a:ext cx="89954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Retable de la grande chapelle.</a:t>
            </a:r>
          </a:p>
        </p:txBody>
      </p:sp>
    </p:spTree>
    <p:extLst>
      <p:ext uri="{BB962C8B-B14F-4D97-AF65-F5344CB8AC3E}">
        <p14:creationId xmlns:p14="http://schemas.microsoft.com/office/powerpoint/2010/main" val="3270446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thédrale, bâtiment, chapelle, Lieux sacrés&#10;&#10;Description générée automatiquement">
            <a:extLst>
              <a:ext uri="{FF2B5EF4-FFF2-40B4-BE49-F238E27FC236}">
                <a16:creationId xmlns:a16="http://schemas.microsoft.com/office/drawing/2014/main" id="{7E6012FF-B470-5ACF-BC73-64918B689F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9959" y="279000"/>
            <a:ext cx="10432081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F25DA5-78C3-522B-BA07-A470A525B6E3}"/>
              </a:ext>
            </a:extLst>
          </p:cNvPr>
          <p:cNvSpPr txBox="1"/>
          <p:nvPr/>
        </p:nvSpPr>
        <p:spPr>
          <a:xfrm>
            <a:off x="4545330" y="6348167"/>
            <a:ext cx="93611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nef de la cathédrale.</a:t>
            </a:r>
          </a:p>
        </p:txBody>
      </p:sp>
    </p:spTree>
    <p:extLst>
      <p:ext uri="{BB962C8B-B14F-4D97-AF65-F5344CB8AC3E}">
        <p14:creationId xmlns:p14="http://schemas.microsoft.com/office/powerpoint/2010/main" val="838993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bâtiment, Lieux sacrés&#10;&#10;Description générée automatiquement">
            <a:extLst>
              <a:ext uri="{FF2B5EF4-FFF2-40B4-BE49-F238E27FC236}">
                <a16:creationId xmlns:a16="http://schemas.microsoft.com/office/drawing/2014/main" id="{5B6E9452-C759-816C-2C53-73A531FE80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0533" y="189000"/>
            <a:ext cx="4457436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48BC4D-AA30-7462-7B4C-8E2B67F5665B}"/>
              </a:ext>
            </a:extLst>
          </p:cNvPr>
          <p:cNvSpPr txBox="1"/>
          <p:nvPr/>
        </p:nvSpPr>
        <p:spPr>
          <a:xfrm>
            <a:off x="4973798" y="5838003"/>
            <a:ext cx="3760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Saintes Juste et </a:t>
            </a:r>
            <a:r>
              <a:rPr lang="fr-FR" sz="2400" b="1" dirty="0" err="1">
                <a:solidFill>
                  <a:srgbClr val="FFFF00"/>
                </a:solidFill>
              </a:rPr>
              <a:t>Rufine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32381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pièce, sol&#10;&#10;Description générée automatiquement">
            <a:extLst>
              <a:ext uri="{FF2B5EF4-FFF2-40B4-BE49-F238E27FC236}">
                <a16:creationId xmlns:a16="http://schemas.microsoft.com/office/drawing/2014/main" id="{A0ACA3F7-83C4-774C-471F-DBA6AA1AB2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7432" y="279000"/>
            <a:ext cx="999713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4B4875-8F9C-4386-3340-A3BE06CFFA89}"/>
              </a:ext>
            </a:extLst>
          </p:cNvPr>
          <p:cNvSpPr txBox="1"/>
          <p:nvPr/>
        </p:nvSpPr>
        <p:spPr>
          <a:xfrm>
            <a:off x="1497482" y="6220205"/>
            <a:ext cx="1097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intérieur de la Cathédrale Notre-Dame du Siège de Séville à Séville</a:t>
            </a:r>
          </a:p>
        </p:txBody>
      </p:sp>
    </p:spTree>
    <p:extLst>
      <p:ext uri="{BB962C8B-B14F-4D97-AF65-F5344CB8AC3E}">
        <p14:creationId xmlns:p14="http://schemas.microsoft.com/office/powerpoint/2010/main" val="1227673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église, lieu de culte, cathédrale&#10;&#10;Description générée automatiquement">
            <a:extLst>
              <a:ext uri="{FF2B5EF4-FFF2-40B4-BE49-F238E27FC236}">
                <a16:creationId xmlns:a16="http://schemas.microsoft.com/office/drawing/2014/main" id="{92D0B198-69D6-E0F8-2FC4-15EAD2CB6B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1511" y="279000"/>
            <a:ext cx="926897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FEAA753-EBB8-FA8E-939F-53011AEA781D}"/>
              </a:ext>
            </a:extLst>
          </p:cNvPr>
          <p:cNvSpPr txBox="1"/>
          <p:nvPr/>
        </p:nvSpPr>
        <p:spPr>
          <a:xfrm>
            <a:off x="3323273" y="6348167"/>
            <a:ext cx="60979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/>
              <a:t>: </a:t>
            </a:r>
            <a:r>
              <a:rPr lang="fr-FR" sz="2400" b="1" dirty="0">
                <a:solidFill>
                  <a:srgbClr val="FFFF00"/>
                </a:solidFill>
              </a:rPr>
              <a:t>Sacristie de la Cathédrale de Séville</a:t>
            </a:r>
          </a:p>
        </p:txBody>
      </p:sp>
    </p:spTree>
    <p:extLst>
      <p:ext uri="{BB962C8B-B14F-4D97-AF65-F5344CB8AC3E}">
        <p14:creationId xmlns:p14="http://schemas.microsoft.com/office/powerpoint/2010/main" val="1747437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église, intérieur, cathédrale, chapelle&#10;&#10;Description générée automatiquement">
            <a:extLst>
              <a:ext uri="{FF2B5EF4-FFF2-40B4-BE49-F238E27FC236}">
                <a16:creationId xmlns:a16="http://schemas.microsoft.com/office/drawing/2014/main" id="{7A6F7D18-1702-6A6C-3E77-1746161FA5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490" y="0"/>
            <a:ext cx="1029102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AFA98F2-5782-7F6C-5E83-584D5EFCB859}"/>
              </a:ext>
            </a:extLst>
          </p:cNvPr>
          <p:cNvSpPr txBox="1"/>
          <p:nvPr/>
        </p:nvSpPr>
        <p:spPr>
          <a:xfrm>
            <a:off x="4217670" y="6309360"/>
            <a:ext cx="8892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Chœur de la cathédrale.</a:t>
            </a:r>
          </a:p>
        </p:txBody>
      </p:sp>
    </p:spTree>
    <p:extLst>
      <p:ext uri="{BB962C8B-B14F-4D97-AF65-F5344CB8AC3E}">
        <p14:creationId xmlns:p14="http://schemas.microsoft.com/office/powerpoint/2010/main" val="3651169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Lieux sacrés, lieu de culte, art&#10;&#10;Description générée automatiquement">
            <a:extLst>
              <a:ext uri="{FF2B5EF4-FFF2-40B4-BE49-F238E27FC236}">
                <a16:creationId xmlns:a16="http://schemas.microsoft.com/office/drawing/2014/main" id="{8C358360-55B4-C8BF-DADB-42447E7252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684" y="279000"/>
            <a:ext cx="944263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AD3606-C868-A278-1489-576147566CEB}"/>
              </a:ext>
            </a:extLst>
          </p:cNvPr>
          <p:cNvSpPr txBox="1"/>
          <p:nvPr/>
        </p:nvSpPr>
        <p:spPr>
          <a:xfrm>
            <a:off x="5612130" y="6396335"/>
            <a:ext cx="7818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Coupole.</a:t>
            </a:r>
          </a:p>
        </p:txBody>
      </p:sp>
    </p:spTree>
    <p:extLst>
      <p:ext uri="{BB962C8B-B14F-4D97-AF65-F5344CB8AC3E}">
        <p14:creationId xmlns:p14="http://schemas.microsoft.com/office/powerpoint/2010/main" val="45239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église&#10;&#10;Description générée automatiquement">
            <a:extLst>
              <a:ext uri="{FF2B5EF4-FFF2-40B4-BE49-F238E27FC236}">
                <a16:creationId xmlns:a16="http://schemas.microsoft.com/office/drawing/2014/main" id="{C0E2B0EB-F96A-D07E-B985-A58D68BDDB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1580" y="148590"/>
            <a:ext cx="6858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6B77F0-B480-292B-9A21-B4BDF0F5C1C5}"/>
              </a:ext>
            </a:extLst>
          </p:cNvPr>
          <p:cNvSpPr txBox="1"/>
          <p:nvPr/>
        </p:nvSpPr>
        <p:spPr>
          <a:xfrm>
            <a:off x="2423160" y="3346757"/>
            <a:ext cx="4457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Cathédrale, Séville </a:t>
            </a:r>
          </a:p>
        </p:txBody>
      </p:sp>
    </p:spTree>
    <p:extLst>
      <p:ext uri="{BB962C8B-B14F-4D97-AF65-F5344CB8AC3E}">
        <p14:creationId xmlns:p14="http://schemas.microsoft.com/office/powerpoint/2010/main" val="1859829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almier&#10;&#10;Description générée automatiquement">
            <a:extLst>
              <a:ext uri="{FF2B5EF4-FFF2-40B4-BE49-F238E27FC236}">
                <a16:creationId xmlns:a16="http://schemas.microsoft.com/office/drawing/2014/main" id="{3EA1253A-6628-A7EF-AE26-8732D98E3A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411" y="189000"/>
            <a:ext cx="4309226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908F06-C3BE-379D-616C-F44D3D3E408F}"/>
              </a:ext>
            </a:extLst>
          </p:cNvPr>
          <p:cNvSpPr txBox="1"/>
          <p:nvPr/>
        </p:nvSpPr>
        <p:spPr>
          <a:xfrm>
            <a:off x="5360670" y="4229100"/>
            <a:ext cx="43092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Vers la Cathédrale, vue sur la Giralda</a:t>
            </a:r>
          </a:p>
        </p:txBody>
      </p:sp>
    </p:spTree>
    <p:extLst>
      <p:ext uri="{BB962C8B-B14F-4D97-AF65-F5344CB8AC3E}">
        <p14:creationId xmlns:p14="http://schemas.microsoft.com/office/powerpoint/2010/main" val="1282747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 médiévale&#10;&#10;Description générée automatiquement">
            <a:extLst>
              <a:ext uri="{FF2B5EF4-FFF2-40B4-BE49-F238E27FC236}">
                <a16:creationId xmlns:a16="http://schemas.microsoft.com/office/drawing/2014/main" id="{CCD3F4CA-9BB8-9F20-5DBC-81B33E2D12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397" y="0"/>
            <a:ext cx="10315206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5DB3AA-226C-EF2D-F335-C375DBC8BC6E}"/>
              </a:ext>
            </a:extLst>
          </p:cNvPr>
          <p:cNvSpPr txBox="1"/>
          <p:nvPr/>
        </p:nvSpPr>
        <p:spPr>
          <a:xfrm>
            <a:off x="4629150" y="6275070"/>
            <a:ext cx="8789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Détail de l'extérieur</a:t>
            </a:r>
          </a:p>
        </p:txBody>
      </p:sp>
    </p:spTree>
    <p:extLst>
      <p:ext uri="{BB962C8B-B14F-4D97-AF65-F5344CB8AC3E}">
        <p14:creationId xmlns:p14="http://schemas.microsoft.com/office/powerpoint/2010/main" val="3529822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ymétrie, art, église&#10;&#10;Description générée automatiquement">
            <a:extLst>
              <a:ext uri="{FF2B5EF4-FFF2-40B4-BE49-F238E27FC236}">
                <a16:creationId xmlns:a16="http://schemas.microsoft.com/office/drawing/2014/main" id="{45130F68-3515-3D3A-E18D-E720C29FF0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3704" y="459000"/>
            <a:ext cx="8984592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5EC0FC-523A-D7D9-2F20-6C7EA7C1C4CC}"/>
              </a:ext>
            </a:extLst>
          </p:cNvPr>
          <p:cNvSpPr txBox="1"/>
          <p:nvPr/>
        </p:nvSpPr>
        <p:spPr>
          <a:xfrm>
            <a:off x="2480310" y="6195060"/>
            <a:ext cx="8675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Vue de la voûte de la cathédrale de Séville, Espagne</a:t>
            </a:r>
          </a:p>
        </p:txBody>
      </p:sp>
    </p:spTree>
    <p:extLst>
      <p:ext uri="{BB962C8B-B14F-4D97-AF65-F5344CB8AC3E}">
        <p14:creationId xmlns:p14="http://schemas.microsoft.com/office/powerpoint/2010/main" val="3413811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, allée centrale, coffre&#10;&#10;Description générée automatiquement">
            <a:extLst>
              <a:ext uri="{FF2B5EF4-FFF2-40B4-BE49-F238E27FC236}">
                <a16:creationId xmlns:a16="http://schemas.microsoft.com/office/drawing/2014/main" id="{BB427B80-C03D-2774-B1B9-86DC162853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5004" y="450938"/>
            <a:ext cx="8101992" cy="576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9BBCF3-806D-EBFB-A7E1-592840180C07}"/>
              </a:ext>
            </a:extLst>
          </p:cNvPr>
          <p:cNvSpPr txBox="1"/>
          <p:nvPr/>
        </p:nvSpPr>
        <p:spPr>
          <a:xfrm>
            <a:off x="3682652" y="6085851"/>
            <a:ext cx="8918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Choeur</a:t>
            </a:r>
            <a:r>
              <a:rPr lang="fr-FR" sz="2400" b="1" dirty="0"/>
              <a:t> de la Cathédrale de Séville</a:t>
            </a:r>
          </a:p>
        </p:txBody>
      </p:sp>
    </p:spTree>
    <p:extLst>
      <p:ext uri="{BB962C8B-B14F-4D97-AF65-F5344CB8AC3E}">
        <p14:creationId xmlns:p14="http://schemas.microsoft.com/office/powerpoint/2010/main" val="2658712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mosquée, bâtiment, intérieur, mur&#10;&#10;Description générée automatiquement">
            <a:extLst>
              <a:ext uri="{FF2B5EF4-FFF2-40B4-BE49-F238E27FC236}">
                <a16:creationId xmlns:a16="http://schemas.microsoft.com/office/drawing/2014/main" id="{5726CDB3-4AFA-BE45-FE53-31979E41EA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0132" y="279000"/>
            <a:ext cx="9485571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45917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bâtiment, ciel, tour&#10;&#10;Description générée automatiquement">
            <a:extLst>
              <a:ext uri="{FF2B5EF4-FFF2-40B4-BE49-F238E27FC236}">
                <a16:creationId xmlns:a16="http://schemas.microsoft.com/office/drawing/2014/main" id="{F58920C7-C518-7C9A-4934-0BDB7BB230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1000" y="459000"/>
            <a:ext cx="8910000" cy="594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84891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art, sculpture, bâtiment&#10;&#10;Description générée automatiquement">
            <a:extLst>
              <a:ext uri="{FF2B5EF4-FFF2-40B4-BE49-F238E27FC236}">
                <a16:creationId xmlns:a16="http://schemas.microsoft.com/office/drawing/2014/main" id="{08C118CE-5249-6041-080B-DA13245287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6561" y="459000"/>
            <a:ext cx="8898878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0D73A8-E345-E75B-B5CC-FE7034FA7538}"/>
              </a:ext>
            </a:extLst>
          </p:cNvPr>
          <p:cNvSpPr txBox="1"/>
          <p:nvPr/>
        </p:nvSpPr>
        <p:spPr>
          <a:xfrm>
            <a:off x="4684734" y="6037544"/>
            <a:ext cx="9256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Sacristía</a:t>
            </a:r>
            <a:r>
              <a:rPr lang="fr-FR" sz="2400" b="1" dirty="0">
                <a:solidFill>
                  <a:schemeClr val="bg1"/>
                </a:solidFill>
              </a:rPr>
              <a:t> Mayor</a:t>
            </a:r>
          </a:p>
        </p:txBody>
      </p:sp>
    </p:spTree>
    <p:extLst>
      <p:ext uri="{BB962C8B-B14F-4D97-AF65-F5344CB8AC3E}">
        <p14:creationId xmlns:p14="http://schemas.microsoft.com/office/powerpoint/2010/main" val="623492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utel, bâtiment, Lieux sacrés, chapelle&#10;&#10;Description générée automatiquement">
            <a:extLst>
              <a:ext uri="{FF2B5EF4-FFF2-40B4-BE49-F238E27FC236}">
                <a16:creationId xmlns:a16="http://schemas.microsoft.com/office/drawing/2014/main" id="{98D0B14E-BC6D-B694-FFD6-B836667F27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1781" y="279000"/>
            <a:ext cx="910843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C89817-1B3A-ED88-9117-7EC26D101C20}"/>
              </a:ext>
            </a:extLst>
          </p:cNvPr>
          <p:cNvSpPr txBox="1"/>
          <p:nvPr/>
        </p:nvSpPr>
        <p:spPr>
          <a:xfrm>
            <a:off x="4860098" y="6348167"/>
            <a:ext cx="7979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Visite de la Giralda</a:t>
            </a:r>
          </a:p>
        </p:txBody>
      </p:sp>
    </p:spTree>
    <p:extLst>
      <p:ext uri="{BB962C8B-B14F-4D97-AF65-F5344CB8AC3E}">
        <p14:creationId xmlns:p14="http://schemas.microsoft.com/office/powerpoint/2010/main" val="1052169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ville&#10;&#10;Description générée automatiquement">
            <a:extLst>
              <a:ext uri="{FF2B5EF4-FFF2-40B4-BE49-F238E27FC236}">
                <a16:creationId xmlns:a16="http://schemas.microsoft.com/office/drawing/2014/main" id="{D4958544-7D19-53B7-0251-B8C4A9DFB1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4208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AE0071-31D0-2256-5F3F-DD9AB4CC2DF8}"/>
              </a:ext>
            </a:extLst>
          </p:cNvPr>
          <p:cNvSpPr txBox="1"/>
          <p:nvPr/>
        </p:nvSpPr>
        <p:spPr>
          <a:xfrm>
            <a:off x="4127326" y="6390071"/>
            <a:ext cx="7227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devant la cathédrale de Séville</a:t>
            </a:r>
          </a:p>
        </p:txBody>
      </p:sp>
    </p:spTree>
    <p:extLst>
      <p:ext uri="{BB962C8B-B14F-4D97-AF65-F5344CB8AC3E}">
        <p14:creationId xmlns:p14="http://schemas.microsoft.com/office/powerpoint/2010/main" val="3634427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chitecture médiévale&#10;&#10;Description générée automatiquement">
            <a:extLst>
              <a:ext uri="{FF2B5EF4-FFF2-40B4-BE49-F238E27FC236}">
                <a16:creationId xmlns:a16="http://schemas.microsoft.com/office/drawing/2014/main" id="{DE999BDC-FE2B-3F27-45AC-F6023793B5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1149" y="189000"/>
            <a:ext cx="6120426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720D82-EE39-3667-ACEB-F592F724C735}"/>
              </a:ext>
            </a:extLst>
          </p:cNvPr>
          <p:cNvSpPr txBox="1"/>
          <p:nvPr/>
        </p:nvSpPr>
        <p:spPr>
          <a:xfrm>
            <a:off x="496388" y="4245428"/>
            <a:ext cx="28085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Cathédrale de Séville - Giralda</a:t>
            </a:r>
          </a:p>
        </p:txBody>
      </p:sp>
    </p:spTree>
    <p:extLst>
      <p:ext uri="{BB962C8B-B14F-4D97-AF65-F5344CB8AC3E}">
        <p14:creationId xmlns:p14="http://schemas.microsoft.com/office/powerpoint/2010/main" val="3442544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repère&#10;&#10;Description générée automatiquement">
            <a:extLst>
              <a:ext uri="{FF2B5EF4-FFF2-40B4-BE49-F238E27FC236}">
                <a16:creationId xmlns:a16="http://schemas.microsoft.com/office/drawing/2014/main" id="{1A07A7BA-2681-85D1-ED75-1D2CD233FC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983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D2284F-944E-571B-0539-2EAF5A68D2DA}"/>
              </a:ext>
            </a:extLst>
          </p:cNvPr>
          <p:cNvSpPr txBox="1"/>
          <p:nvPr/>
        </p:nvSpPr>
        <p:spPr>
          <a:xfrm>
            <a:off x="9233555" y="3086391"/>
            <a:ext cx="292608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ANDALOUSIE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La </a:t>
            </a:r>
            <a:r>
              <a:rPr lang="fr-FR" sz="2400" b="1" dirty="0" err="1">
                <a:solidFill>
                  <a:srgbClr val="FFFF00"/>
                </a:solidFill>
              </a:rPr>
              <a:t>plaza</a:t>
            </a:r>
            <a:r>
              <a:rPr lang="fr-FR" sz="2400" b="1" dirty="0">
                <a:solidFill>
                  <a:srgbClr val="FFFF00"/>
                </a:solidFill>
              </a:rPr>
              <a:t> de España ou place d’Espagne à Séville et le parc Maria Luisa</a:t>
            </a:r>
          </a:p>
        </p:txBody>
      </p:sp>
    </p:spTree>
    <p:extLst>
      <p:ext uri="{BB962C8B-B14F-4D97-AF65-F5344CB8AC3E}">
        <p14:creationId xmlns:p14="http://schemas.microsoft.com/office/powerpoint/2010/main" val="1582428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1218CD2E-5A42-3322-BC01-08258933D6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3089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27100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it, eau&#10;&#10;Description générée automatiquement">
            <a:extLst>
              <a:ext uri="{FF2B5EF4-FFF2-40B4-BE49-F238E27FC236}">
                <a16:creationId xmlns:a16="http://schemas.microsoft.com/office/drawing/2014/main" id="{CD8824D1-651E-90A1-1083-8810759809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0718" y="459000"/>
            <a:ext cx="7920000" cy="594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49307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lante, eau&#10;&#10;Description générée automatiquement">
            <a:extLst>
              <a:ext uri="{FF2B5EF4-FFF2-40B4-BE49-F238E27FC236}">
                <a16:creationId xmlns:a16="http://schemas.microsoft.com/office/drawing/2014/main" id="{37E8EAD4-BDB1-01B6-01D5-E970F2E24C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4D4DBE-48B1-F7BF-B67D-94CBDA04E1D1}"/>
              </a:ext>
            </a:extLst>
          </p:cNvPr>
          <p:cNvSpPr txBox="1"/>
          <p:nvPr/>
        </p:nvSpPr>
        <p:spPr>
          <a:xfrm>
            <a:off x="4167051" y="6162429"/>
            <a:ext cx="82557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Parc Maria Luisa à Séville</a:t>
            </a:r>
          </a:p>
        </p:txBody>
      </p:sp>
    </p:spTree>
    <p:extLst>
      <p:ext uri="{BB962C8B-B14F-4D97-AF65-F5344CB8AC3E}">
        <p14:creationId xmlns:p14="http://schemas.microsoft.com/office/powerpoint/2010/main" val="2942037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sculpture, plante&#10;&#10;Description générée automatiquement">
            <a:extLst>
              <a:ext uri="{FF2B5EF4-FFF2-40B4-BE49-F238E27FC236}">
                <a16:creationId xmlns:a16="http://schemas.microsoft.com/office/drawing/2014/main" id="{9B3EA582-85AE-4B58-2C7C-CEA0083FB7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3166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B0A436-5102-2C28-8948-E9AA78EC461F}"/>
              </a:ext>
            </a:extLst>
          </p:cNvPr>
          <p:cNvSpPr txBox="1"/>
          <p:nvPr/>
        </p:nvSpPr>
        <p:spPr>
          <a:xfrm>
            <a:off x="522514" y="3453059"/>
            <a:ext cx="3161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3 sévillanes</a:t>
            </a:r>
          </a:p>
        </p:txBody>
      </p:sp>
    </p:spTree>
    <p:extLst>
      <p:ext uri="{BB962C8B-B14F-4D97-AF65-F5344CB8AC3E}">
        <p14:creationId xmlns:p14="http://schemas.microsoft.com/office/powerpoint/2010/main" val="3658402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uste, Aménagement paysager&#10;&#10;Description générée automatiquement">
            <a:extLst>
              <a:ext uri="{FF2B5EF4-FFF2-40B4-BE49-F238E27FC236}">
                <a16:creationId xmlns:a16="http://schemas.microsoft.com/office/drawing/2014/main" id="{7C8F2DDD-C694-A267-D782-A99FB1B465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878" y="830290"/>
            <a:ext cx="7440000" cy="55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87B7100-3877-2850-A978-3E4246AAD7F2}"/>
              </a:ext>
            </a:extLst>
          </p:cNvPr>
          <p:cNvSpPr txBox="1"/>
          <p:nvPr/>
        </p:nvSpPr>
        <p:spPr>
          <a:xfrm>
            <a:off x="2351315" y="6063326"/>
            <a:ext cx="6625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le parc Maria Luisa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F838E4D-492B-BA2C-96BC-C9ABA09286B1}"/>
              </a:ext>
            </a:extLst>
          </p:cNvPr>
          <p:cNvSpPr txBox="1"/>
          <p:nvPr/>
        </p:nvSpPr>
        <p:spPr>
          <a:xfrm>
            <a:off x="79459" y="-80509"/>
            <a:ext cx="115606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ln>
                  <a:solidFill>
                    <a:schemeClr val="accent6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Lorient Vous A Présenté  La Cathédrale Santa – Maria De Séville Et Son Parc  Maria Louisa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56FBBE4-D87F-5E0B-C89D-FE7B13163A40}"/>
              </a:ext>
            </a:extLst>
          </p:cNvPr>
          <p:cNvSpPr txBox="1"/>
          <p:nvPr/>
        </p:nvSpPr>
        <p:spPr>
          <a:xfrm>
            <a:off x="7839878" y="2586446"/>
            <a:ext cx="41648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4057793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277</Words>
  <Application>Microsoft Office PowerPoint</Application>
  <PresentationFormat>Grand écran</PresentationFormat>
  <Paragraphs>37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2024-03-09T09:53:52Z</dcterms:created>
  <dcterms:modified xsi:type="dcterms:W3CDTF">2024-03-09T12:36:26Z</dcterms:modified>
</cp:coreProperties>
</file>