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57" r:id="rId3"/>
    <p:sldId id="34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J7OPpyErT8YhefakAZZYg==" hashData="0d+0rsPEwZrSAdaCSZmWW6Cu1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800"/>
    <a:srgbClr val="E7E200"/>
    <a:srgbClr val="009200"/>
    <a:srgbClr val="D6A300"/>
    <a:srgbClr val="25FFFF"/>
    <a:srgbClr val="683400"/>
    <a:srgbClr val="FF69D8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89407" autoAdjust="0"/>
    <p:restoredTop sz="9466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64DB91-8BFC-4D15-A61C-1150402E773E}" type="datetimeFigureOut">
              <a:rPr lang="fr-FR"/>
              <a:pPr>
                <a:defRPr/>
              </a:pPr>
              <a:t>13/03/2024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84C7A65-60E9-4EC1-B957-238272475F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7572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04CF694-E6EE-4B87-B739-E828B9ADAC1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B376DD-06E9-493B-BCA2-9DF6CEBD87C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7578FFC-6C01-4095-8B09-C0F632F481C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C9A89-F8AB-47AD-9403-7726123557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0220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794BB-97F5-443E-84BD-5A00ED55CC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5488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272922-5C07-45F7-9BE9-6064B08D1C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8243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E50ED-193E-4AFF-916F-F208E4BF3D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3590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9E2A4-AA67-4C64-9DE3-2C3833041A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7891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BE9CA-4A0A-4638-9F3B-B450EE5263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6664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7B53A-D9FE-4727-9FFD-8895259682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0299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F33DF-A4C3-485A-8AAB-2B7003C9DD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1527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BB5C0-119C-493C-A853-2005797613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9989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49576-4B44-40DE-9610-7C81D73933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8389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53D5D-482B-4C1A-B7DD-57ADDD110B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5513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tx1"/>
            </a:gs>
            <a:gs pos="65000">
              <a:schemeClr val="accent4">
                <a:lumMod val="10000"/>
              </a:schemeClr>
            </a:gs>
            <a:gs pos="90000">
              <a:schemeClr val="accent4">
                <a:lumMod val="75000"/>
              </a:schemeClr>
            </a:gs>
            <a:gs pos="77000">
              <a:schemeClr val="accent4">
                <a:lumMod val="10000"/>
              </a:schemeClr>
            </a:gs>
            <a:gs pos="83000">
              <a:schemeClr val="accent4">
                <a:lumMod val="10000"/>
              </a:schemeClr>
            </a:gs>
            <a:gs pos="8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FB44CF-553C-45D6-9E16-AE26F799C7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4.gif"/><Relationship Id="rId10" Type="http://schemas.openxmlformats.org/officeDocument/2006/relationships/image" Target="../media/image16.gif"/><Relationship Id="rId4" Type="http://schemas.openxmlformats.org/officeDocument/2006/relationships/image" Target="../media/image3.gif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2.wav"/><Relationship Id="rId18" Type="http://schemas.openxmlformats.org/officeDocument/2006/relationships/image" Target="../media/image28.jpeg"/><Relationship Id="rId26" Type="http://schemas.openxmlformats.org/officeDocument/2006/relationships/image" Target="../media/image32.jpeg"/><Relationship Id="rId39" Type="http://schemas.openxmlformats.org/officeDocument/2006/relationships/image" Target="../media/image40.gif"/><Relationship Id="rId21" Type="http://schemas.openxmlformats.org/officeDocument/2006/relationships/audio" Target="../media/audio6.wav"/><Relationship Id="rId34" Type="http://schemas.microsoft.com/office/2007/relationships/hdphoto" Target="../media/hdphoto2.wdp"/><Relationship Id="rId42" Type="http://schemas.openxmlformats.org/officeDocument/2006/relationships/image" Target="../media/image43.jpeg"/><Relationship Id="rId47" Type="http://schemas.microsoft.com/office/2007/relationships/hdphoto" Target="../media/hdphoto6.wdp"/><Relationship Id="rId50" Type="http://schemas.openxmlformats.org/officeDocument/2006/relationships/image" Target="../media/image47.jpeg"/><Relationship Id="rId55" Type="http://schemas.openxmlformats.org/officeDocument/2006/relationships/audio" Target="../media/audio11.wav"/><Relationship Id="rId63" Type="http://schemas.openxmlformats.org/officeDocument/2006/relationships/image" Target="../media/image56.jpeg"/><Relationship Id="rId68" Type="http://schemas.openxmlformats.org/officeDocument/2006/relationships/image" Target="../media/image59.gif"/><Relationship Id="rId7" Type="http://schemas.openxmlformats.org/officeDocument/2006/relationships/image" Target="../media/image20.gif"/><Relationship Id="rId71" Type="http://schemas.openxmlformats.org/officeDocument/2006/relationships/image" Target="../media/image6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jpeg"/><Relationship Id="rId29" Type="http://schemas.openxmlformats.org/officeDocument/2006/relationships/audio" Target="../media/audio10.wav"/><Relationship Id="rId11" Type="http://schemas.openxmlformats.org/officeDocument/2006/relationships/image" Target="../media/image24.gif"/><Relationship Id="rId24" Type="http://schemas.openxmlformats.org/officeDocument/2006/relationships/image" Target="../media/image31.jpeg"/><Relationship Id="rId32" Type="http://schemas.microsoft.com/office/2007/relationships/hdphoto" Target="../media/hdphoto1.wdp"/><Relationship Id="rId37" Type="http://schemas.openxmlformats.org/officeDocument/2006/relationships/image" Target="../media/image39.png"/><Relationship Id="rId40" Type="http://schemas.openxmlformats.org/officeDocument/2006/relationships/image" Target="../media/image41.png"/><Relationship Id="rId45" Type="http://schemas.microsoft.com/office/2007/relationships/hdphoto" Target="../media/hdphoto5.wdp"/><Relationship Id="rId53" Type="http://schemas.openxmlformats.org/officeDocument/2006/relationships/image" Target="../media/image49.png"/><Relationship Id="rId58" Type="http://schemas.openxmlformats.org/officeDocument/2006/relationships/image" Target="../media/image52.png"/><Relationship Id="rId66" Type="http://schemas.openxmlformats.org/officeDocument/2006/relationships/image" Target="../media/image58.gif"/><Relationship Id="rId5" Type="http://schemas.openxmlformats.org/officeDocument/2006/relationships/image" Target="../media/image4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33.jpeg"/><Relationship Id="rId36" Type="http://schemas.openxmlformats.org/officeDocument/2006/relationships/image" Target="../media/image38.png"/><Relationship Id="rId49" Type="http://schemas.microsoft.com/office/2007/relationships/hdphoto" Target="../media/hdphoto7.wdp"/><Relationship Id="rId57" Type="http://schemas.openxmlformats.org/officeDocument/2006/relationships/image" Target="../media/image51.png"/><Relationship Id="rId61" Type="http://schemas.openxmlformats.org/officeDocument/2006/relationships/image" Target="../media/image55.png"/><Relationship Id="rId10" Type="http://schemas.openxmlformats.org/officeDocument/2006/relationships/image" Target="../media/image23.jpeg"/><Relationship Id="rId19" Type="http://schemas.openxmlformats.org/officeDocument/2006/relationships/audio" Target="../media/audio5.wav"/><Relationship Id="rId31" Type="http://schemas.openxmlformats.org/officeDocument/2006/relationships/image" Target="../media/image35.jpeg"/><Relationship Id="rId44" Type="http://schemas.openxmlformats.org/officeDocument/2006/relationships/image" Target="../media/image44.jpeg"/><Relationship Id="rId52" Type="http://schemas.openxmlformats.org/officeDocument/2006/relationships/image" Target="../media/image48.jpeg"/><Relationship Id="rId60" Type="http://schemas.openxmlformats.org/officeDocument/2006/relationships/image" Target="../media/image54.gif"/><Relationship Id="rId65" Type="http://schemas.openxmlformats.org/officeDocument/2006/relationships/image" Target="../media/image57.jpeg"/><Relationship Id="rId73" Type="http://schemas.openxmlformats.org/officeDocument/2006/relationships/image" Target="../media/image6.gif"/><Relationship Id="rId4" Type="http://schemas.openxmlformats.org/officeDocument/2006/relationships/image" Target="../media/image18.png"/><Relationship Id="rId9" Type="http://schemas.openxmlformats.org/officeDocument/2006/relationships/image" Target="../media/image22.png"/><Relationship Id="rId14" Type="http://schemas.openxmlformats.org/officeDocument/2006/relationships/image" Target="../media/image26.jpeg"/><Relationship Id="rId22" Type="http://schemas.openxmlformats.org/officeDocument/2006/relationships/image" Target="../media/image30.jpeg"/><Relationship Id="rId27" Type="http://schemas.openxmlformats.org/officeDocument/2006/relationships/audio" Target="../media/audio9.wav"/><Relationship Id="rId30" Type="http://schemas.openxmlformats.org/officeDocument/2006/relationships/image" Target="../media/image34.jpeg"/><Relationship Id="rId35" Type="http://schemas.openxmlformats.org/officeDocument/2006/relationships/image" Target="../media/image37.png"/><Relationship Id="rId43" Type="http://schemas.microsoft.com/office/2007/relationships/hdphoto" Target="../media/hdphoto4.wdp"/><Relationship Id="rId48" Type="http://schemas.openxmlformats.org/officeDocument/2006/relationships/image" Target="../media/image46.jpeg"/><Relationship Id="rId56" Type="http://schemas.openxmlformats.org/officeDocument/2006/relationships/image" Target="../media/image50.jpeg"/><Relationship Id="rId64" Type="http://schemas.openxmlformats.org/officeDocument/2006/relationships/image" Target="../media/image1.gif"/><Relationship Id="rId69" Type="http://schemas.openxmlformats.org/officeDocument/2006/relationships/image" Target="../media/image60.png"/><Relationship Id="rId8" Type="http://schemas.openxmlformats.org/officeDocument/2006/relationships/image" Target="../media/image21.gif"/><Relationship Id="rId51" Type="http://schemas.microsoft.com/office/2007/relationships/hdphoto" Target="../media/hdphoto8.wdp"/><Relationship Id="rId72" Type="http://schemas.openxmlformats.org/officeDocument/2006/relationships/image" Target="../media/image63.png"/><Relationship Id="rId3" Type="http://schemas.openxmlformats.org/officeDocument/2006/relationships/image" Target="../media/image17.png"/><Relationship Id="rId12" Type="http://schemas.openxmlformats.org/officeDocument/2006/relationships/image" Target="../media/image25.gif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6.jpeg"/><Relationship Id="rId38" Type="http://schemas.microsoft.com/office/2007/relationships/hdphoto" Target="../media/hdphoto3.wdp"/><Relationship Id="rId46" Type="http://schemas.openxmlformats.org/officeDocument/2006/relationships/image" Target="../media/image45.jpeg"/><Relationship Id="rId59" Type="http://schemas.openxmlformats.org/officeDocument/2006/relationships/image" Target="../media/image53.gif"/><Relationship Id="rId67" Type="http://schemas.openxmlformats.org/officeDocument/2006/relationships/image" Target="../media/image16.gif"/><Relationship Id="rId20" Type="http://schemas.openxmlformats.org/officeDocument/2006/relationships/image" Target="../media/image29.jpeg"/><Relationship Id="rId41" Type="http://schemas.openxmlformats.org/officeDocument/2006/relationships/image" Target="../media/image42.jpeg"/><Relationship Id="rId54" Type="http://schemas.microsoft.com/office/2007/relationships/hdphoto" Target="../media/hdphoto9.wdp"/><Relationship Id="rId62" Type="http://schemas.openxmlformats.org/officeDocument/2006/relationships/audio" Target="../media/audio12.wav"/><Relationship Id="rId70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1" descr="C:\Users\Jclaude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C:\Users\Jclaude\Desktop\Image1.png"/>
          <p:cNvPicPr>
            <a:picLocks noChangeAspect="1" noChangeArrowheads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324975" cy="727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65150"/>
            <a:ext cx="76168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775" y="6181725"/>
            <a:ext cx="106045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03350" y="1077913"/>
            <a:ext cx="6337300" cy="4702175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19713" y="2768600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030288"/>
            <a:ext cx="4608512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C:\Users\Jclaude\Desktop\111111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1698625"/>
            <a:ext cx="367188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'en parlerai au diable.wav">
            <a:hlinkClick r:id="" action="ppaction://media"/>
          </p:cNvPr>
          <p:cNvPicPr>
            <a:picLocks noRot="1" noChangeAspect="1"/>
          </p:cNvPicPr>
          <p:nvPr>
            <a:wavAudioFile r:embed="rId1" name="J'en parlerai au diable.wav"/>
          </p:nvPr>
        </p:nvPicPr>
        <p:blipFill>
          <a:blip r:embed="rId13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22222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65150"/>
            <a:ext cx="76168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Ellipse 1"/>
          <p:cNvSpPr/>
          <p:nvPr/>
        </p:nvSpPr>
        <p:spPr bwMode="auto">
          <a:xfrm>
            <a:off x="2690813" y="1450975"/>
            <a:ext cx="3889375" cy="3889375"/>
          </a:xfrm>
          <a:prstGeom prst="ellipse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3078" name="Picture 10" descr="C:\Users\Jclaude\Desktop\000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975" y="1868488"/>
            <a:ext cx="2432050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1" descr="D:\111111   PPS ET PPSX\99999999999\120302092030324777 (FILEminimizer).png"/>
          <p:cNvPicPr>
            <a:picLocks noChangeAspect="1" noChangeArrowheads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25" y="641350"/>
            <a:ext cx="5761038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Bouée 7"/>
          <p:cNvSpPr/>
          <p:nvPr/>
        </p:nvSpPr>
        <p:spPr bwMode="auto">
          <a:xfrm>
            <a:off x="2547938" y="1274763"/>
            <a:ext cx="4175125" cy="4197350"/>
          </a:xfrm>
          <a:prstGeom prst="donut">
            <a:avLst>
              <a:gd name="adj" fmla="val 3435"/>
            </a:avLst>
          </a:prstGeom>
          <a:blipFill>
            <a:blip r:embed="rId5"/>
            <a:stretch>
              <a:fillRect/>
            </a:stretch>
          </a:blipFill>
          <a:ln w="117475" cap="flat" cmpd="thickThin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4" name="Cadre 3"/>
          <p:cNvSpPr/>
          <p:nvPr/>
        </p:nvSpPr>
        <p:spPr>
          <a:xfrm>
            <a:off x="971550" y="765175"/>
            <a:ext cx="7200900" cy="5327650"/>
          </a:xfrm>
          <a:prstGeom prst="frame">
            <a:avLst>
              <a:gd name="adj1" fmla="val 25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82" name="Picture 9" descr="C:\Users\Jclaude\Desktop\111111111_détouré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2522538"/>
            <a:ext cx="2679700" cy="416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8" descr="C:\Users\Jclaude\Desktop\25208349-26603818_détouré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3703638"/>
            <a:ext cx="4073525" cy="297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371600"/>
            <a:ext cx="2889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1608138"/>
            <a:ext cx="288925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75" y="2389188"/>
            <a:ext cx="288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175" y="4471988"/>
            <a:ext cx="288925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075" y="1587500"/>
            <a:ext cx="2889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713" y="3570288"/>
            <a:ext cx="288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524125"/>
            <a:ext cx="2889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900" y="5189538"/>
            <a:ext cx="288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288" y="3933825"/>
            <a:ext cx="2889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900" y="5207000"/>
            <a:ext cx="288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14335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3" name="01 - J'en parlerai au diabl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5" name="02 - Mon pays, c'est l'amour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7" name="04 - Pardonne-moi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9" name="03 - Made in Rock'n'Roll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 - Interlud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3" name="07 - Back in LA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5" name="08 - L'Amérique de William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7" name="09- Un enfant du siècl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29" name="10- Tomber encor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5187950"/>
            <a:ext cx="42227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D:\SMYLET\BOUGEOIR 2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45256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180022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884613"/>
            <a:ext cx="7508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84375" y="1589088"/>
            <a:ext cx="374650" cy="369887"/>
          </a:xfrm>
          <a:prstGeom prst="ellipse">
            <a:avLst/>
          </a:prstGeom>
          <a:blipFill dpi="0" rotWithShape="1">
            <a:blip r:embed="rId4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" descr="D:\SMYLET\1 (FILEmini.jp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20335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3207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6" descr="C:\Users\Marie-Jose\Desktop\NUMEROS JUKEBOX NOIR\6 (FILEminimizer).jpg">
            <a:hlinkClick r:id="" action="ppaction://noaction" highlightClick="1">
              <a:snd r:embed="rId55" name="06 - 4m2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tab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661025"/>
            <a:ext cx="598011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525" y="4618038"/>
            <a:ext cx="760413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02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63785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64" descr="C:\Users\Solenn\Desktop\111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11" descr="C:\Users\Marie-Jose\Desktop\NUMEROS JUKEBOX NOIR\11 (FILEminimizer).jpg">
            <a:hlinkClick r:id="" action="ppaction://noaction" highlightClick="1">
              <a:snd r:embed="rId62" name="Johnny Hallyday -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9098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93792" y="3838475"/>
            <a:ext cx="751066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1" descr="C:\Users\Jclaude\Desktop\Animation.gif"/>
          <p:cNvPicPr>
            <a:picLocks noChangeAspect="1" noChangeArrowheads="1" noCrop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46238"/>
            <a:ext cx="1274763" cy="135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86188" y="1539875"/>
            <a:ext cx="1533525" cy="155892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6" name="Picture 11" descr="C:\Users\Jclaude\Desktop\1111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025" y="1860550"/>
            <a:ext cx="8667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2907" y="4133056"/>
            <a:ext cx="22479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1776413" y="4144962"/>
            <a:ext cx="224790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130425" y="3138488"/>
            <a:ext cx="192088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013" y="4217988"/>
            <a:ext cx="1873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7" descr="31ay2o6t.gif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813" y="1828800"/>
            <a:ext cx="2889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7" descr="31ay2o6t.gif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2433638"/>
            <a:ext cx="288925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906838"/>
            <a:ext cx="145256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7" descr="C:\Users\Jclaude\Desktop\joh_détouré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038" y="2596324"/>
            <a:ext cx="2222500" cy="352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25" y="5445125"/>
            <a:ext cx="65500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01343" y="5843197"/>
            <a:ext cx="3714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086225" y="6105525"/>
            <a:ext cx="990600" cy="438150"/>
          </a:xfrm>
          <a:prstGeom prst="frame">
            <a:avLst>
              <a:gd name="adj1" fmla="val 1126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61" descr="C:\Users\Jclaude\Desktop\SMYLET\fleur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303" y="6004427"/>
            <a:ext cx="96996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2"/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1" y="6184508"/>
            <a:ext cx="8048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Affichage à l'écran (4:3)</PresentationFormat>
  <Paragraphs>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2024-03-13T10:02:21Z</dcterms:modified>
</cp:coreProperties>
</file>