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a9MPCwvC62Fuz1rbv1bRA==" hashData="Vdwr99ntPRdBsl3Mi25f+sHjA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343" autoAdjust="0"/>
    <p:restoredTop sz="94660" autoAdjust="0"/>
  </p:normalViewPr>
  <p:slideViewPr>
    <p:cSldViewPr>
      <p:cViewPr>
        <p:scale>
          <a:sx n="69" d="100"/>
          <a:sy n="69" d="100"/>
        </p:scale>
        <p:origin x="-1810" y="-49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478222-FA88-4FF3-A2B2-F6E7494F87E2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D380DF-9E93-4497-80F7-0CE9A0324D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705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3CDBCD-0EA4-44A1-BDA5-98ACE350271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45AC87-5FE2-4579-9908-5EB2D662DCD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B6352A-6308-4AC4-A3C0-04BD7666925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C1DE6-C159-483B-B1E6-D5ED539188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4493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A70F0-EEBF-41EC-BBDE-BCDF061438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7262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F0002-E3AE-4D70-A434-D14A4CBC0F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585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E804D-03F7-4C33-B6CA-CF4F005522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8668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A9349-2B05-4377-BFC9-0C0F179D6D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7451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10813-15FC-4995-B0A7-8C05D4D113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151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FD631-DC15-465D-BACD-AC7E20D639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1721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6B053-D3B6-4AC6-8A89-7ACED68A22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010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20D6B-3C4C-4E76-845D-3E567EC30E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7530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56D3B-292B-4718-BB41-A2EE0C02E6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088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A1962-B77B-4F5C-9BA2-56F4A04E12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344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2">
                <a:lumMod val="50000"/>
              </a:schemeClr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3E16C1-CC2C-415C-A927-4052CCB22C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gif"/><Relationship Id="rId26" Type="http://schemas.openxmlformats.org/officeDocument/2006/relationships/image" Target="../media/image32.jpeg"/><Relationship Id="rId39" Type="http://schemas.openxmlformats.org/officeDocument/2006/relationships/audio" Target="../media/audio10.wav"/><Relationship Id="rId21" Type="http://schemas.openxmlformats.org/officeDocument/2006/relationships/image" Target="../media/image29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4.wav"/><Relationship Id="rId50" Type="http://schemas.openxmlformats.org/officeDocument/2006/relationships/image" Target="../media/image44.jpeg"/><Relationship Id="rId55" Type="http://schemas.openxmlformats.org/officeDocument/2006/relationships/audio" Target="../media/audio18.wav"/><Relationship Id="rId63" Type="http://schemas.openxmlformats.org/officeDocument/2006/relationships/image" Target="../media/image51.gif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7" Type="http://schemas.openxmlformats.org/officeDocument/2006/relationships/image" Target="../media/image15.gif"/><Relationship Id="rId71" Type="http://schemas.openxmlformats.org/officeDocument/2006/relationships/audio" Target="../media/audio23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5.wav"/><Relationship Id="rId11" Type="http://schemas.openxmlformats.org/officeDocument/2006/relationships/image" Target="../media/image19.jpeg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9.wav"/><Relationship Id="rId40" Type="http://schemas.openxmlformats.org/officeDocument/2006/relationships/image" Target="../media/image39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8.jpeg"/><Relationship Id="rId66" Type="http://schemas.openxmlformats.org/officeDocument/2006/relationships/image" Target="../media/image3.gif"/><Relationship Id="rId74" Type="http://schemas.openxmlformats.org/officeDocument/2006/relationships/image" Target="../media/image58.jpeg"/><Relationship Id="rId79" Type="http://schemas.openxmlformats.org/officeDocument/2006/relationships/image" Target="../media/image62.jpeg"/><Relationship Id="rId5" Type="http://schemas.openxmlformats.org/officeDocument/2006/relationships/image" Target="../media/image13.png"/><Relationship Id="rId61" Type="http://schemas.openxmlformats.org/officeDocument/2006/relationships/audio" Target="../media/audio21.wav"/><Relationship Id="rId82" Type="http://schemas.openxmlformats.org/officeDocument/2006/relationships/image" Target="../media/image2.gif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31" Type="http://schemas.openxmlformats.org/officeDocument/2006/relationships/audio" Target="../media/audio6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73" Type="http://schemas.openxmlformats.org/officeDocument/2006/relationships/audio" Target="../media/audio24.wav"/><Relationship Id="rId78" Type="http://schemas.openxmlformats.org/officeDocument/2006/relationships/image" Target="../media/image61.png"/><Relationship Id="rId81" Type="http://schemas.openxmlformats.org/officeDocument/2006/relationships/image" Target="../media/image6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30.jpeg"/><Relationship Id="rId27" Type="http://schemas.openxmlformats.org/officeDocument/2006/relationships/audio" Target="../media/audio4.wav"/><Relationship Id="rId30" Type="http://schemas.openxmlformats.org/officeDocument/2006/relationships/image" Target="../media/image34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2.png"/><Relationship Id="rId69" Type="http://schemas.openxmlformats.org/officeDocument/2006/relationships/audio" Target="../media/audio22.wav"/><Relationship Id="rId77" Type="http://schemas.openxmlformats.org/officeDocument/2006/relationships/image" Target="../media/image60.png"/><Relationship Id="rId8" Type="http://schemas.openxmlformats.org/officeDocument/2006/relationships/image" Target="../media/image16.gif"/><Relationship Id="rId51" Type="http://schemas.openxmlformats.org/officeDocument/2006/relationships/audio" Target="../media/audio16.wav"/><Relationship Id="rId72" Type="http://schemas.openxmlformats.org/officeDocument/2006/relationships/image" Target="../media/image57.jpeg"/><Relationship Id="rId80" Type="http://schemas.openxmlformats.org/officeDocument/2006/relationships/image" Target="../media/image63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20.wav"/><Relationship Id="rId67" Type="http://schemas.openxmlformats.org/officeDocument/2006/relationships/image" Target="../media/image54.png"/><Relationship Id="rId20" Type="http://schemas.openxmlformats.org/officeDocument/2006/relationships/image" Target="../media/image28.png"/><Relationship Id="rId41" Type="http://schemas.openxmlformats.org/officeDocument/2006/relationships/audio" Target="../media/audio11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audio" Target="../media/audio25.wav"/><Relationship Id="rId83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audio" Target="../media/audio2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JCL\Desktop\aaaaa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6021388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92275" y="1196975"/>
            <a:ext cx="5832475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Jane Birkin - Oh ! Pardon tu dormais... Le concert (Live) (16-09-2022)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73250"/>
            <a:ext cx="3068638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x Fan Des Sixties.wav">
            <a:hlinkClick r:id="" action="ppaction://media"/>
          </p:cNvPr>
          <p:cNvPicPr>
            <a:picLocks noRot="1" noChangeAspect="1"/>
          </p:cNvPicPr>
          <p:nvPr>
            <a:wavAudioFile r:embed="rId1" name="Ex Fan Des Sixties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55763" y="1233488"/>
            <a:ext cx="5832475" cy="43910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655763" y="1527175"/>
            <a:ext cx="5832475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01. Jane B.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02. Ces Murs Épais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03. Ta Sentinelle (Live Au Beffroi De Montrouge / 9 Mars 2022)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04. À Marée Haute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05. Et Quand Bien Même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06. Une Chose Entre Autres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07. Fuir Le Bonheur De Peur Qu'il Ne Se Sauve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08. La Ballade De Melody Nelson (Live Au Beffroi De Montrouge / 9 Mars 2022)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09. Valse De Melody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10. Ah Melody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11. L'hôtel Particulier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12. Cigarettes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13. Ghosts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14. Ballade De Johnny Jane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15. Les Dessous Chics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16. Oh ! Pardon Tu Dormais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17. Baby Alone In Babylone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18. Ex Fan Des Sixties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19. Di Doo Dah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20. Quoi ?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21. Les Jeux Interdits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22. Je Voulais Être Une Telle Perfection Pour Toi (Live Au Beffroi De Montrouge / 9 Mars 2022)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23. Catch Me If You Can (Live Au Beffroi De Montrouge / 9 Mars 2022)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24. Pourquoi ? (Live Au Beffroi De Montrouge / 9 Mars 2022) </a:t>
            </a:r>
          </a:p>
        </p:txBody>
      </p:sp>
      <p:pic>
        <p:nvPicPr>
          <p:cNvPr id="3078" name="Picture 8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280" y="3861048"/>
            <a:ext cx="1995720" cy="282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0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4437112"/>
            <a:ext cx="3393504" cy="22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Jane B.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Ces Murs Épai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Ta Sentinell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À Marée Haut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Et Quand Bien Mêm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Une Chose Entre Autre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Fuir Le Bonheur De Peur Qu'il Ne Se Sauv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La Ballade De Melody Nelson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Valse De Melody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Ah Melody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L'hôtel Particulier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Cigarette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Ghost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Ballade De Johnny Jan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Les Dessous Chic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Oh ! Pardon Tu Dormai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Baby Alone In Babylone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Ex Fan Des Sixtie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Di Doo Dah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Quoi _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Les Jeux Interdits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Je Voulais Être Une Telle Perfection Pour Toi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Catch Me If You Can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. Pourquoi _ (Live Au Beffroi De Montrouge _ 9 Mars 2022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8" descr="C:\Users\JCL\Desktop\Jane Birkin - Oh ! Pardon tu dormais... Le concert (Live) (16-09-2022)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97025"/>
            <a:ext cx="1336675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0" descr="C:\Users\JCL\Desktop\Image3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2990850"/>
            <a:ext cx="2882900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754813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2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6440488"/>
            <a:ext cx="7445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0" descr="C:\Users\JCL\Desktop\SMYLET 2\FDN14_16S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013" y="5441950"/>
            <a:ext cx="1042987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400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2024-03-12T15:57:09Z</dcterms:modified>
</cp:coreProperties>
</file>