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3" r:id="rId2"/>
    <p:sldId id="360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/Toyg0ArXnrn3ez9RXCHw==" hashData="IOaRoOUpfhs1j1gF8iq+c+ZX9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7500"/>
    <a:srgbClr val="F14617"/>
    <a:srgbClr val="FF4F4F"/>
    <a:srgbClr val="FF4747"/>
    <a:srgbClr val="FFA829"/>
    <a:srgbClr val="DA8200"/>
    <a:srgbClr val="F29000"/>
    <a:srgbClr val="FF9B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62" autoAdjust="0"/>
    <p:restoredTop sz="94660" autoAdjust="0"/>
  </p:normalViewPr>
  <p:slideViewPr>
    <p:cSldViewPr>
      <p:cViewPr>
        <p:scale>
          <a:sx n="73" d="100"/>
          <a:sy n="73" d="100"/>
        </p:scale>
        <p:origin x="-1550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EABE8F6-6686-4132-A9B0-CDC60D7B101B}" type="datetimeFigureOut">
              <a:rPr lang="fr-FR"/>
              <a:pPr>
                <a:defRPr/>
              </a:pPr>
              <a:t>13/03/2024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49E8D4-1807-4575-9639-5197B7FA07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9602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E24976-0462-4F8C-9CC7-3203D7E8C12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C8364A-4120-42C0-B7F9-5EA59BB4614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C769E2-05D5-4CC4-AAA6-3525E5AFD97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7C50C-F02B-48BE-A93E-7934D819D0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74799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B31EB-7721-433B-BE65-7BEF8753EB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7865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A4353-C81D-4E7C-9FD5-8B4850989C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78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84C9A-3337-478D-9621-95E95D5100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159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B72BA-FBA1-4CDE-B08C-9ECF16CD7A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7954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1A231-74AF-48DB-A824-2CC1FC7C6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1557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CE5A4-BEB7-461F-AE21-96BBF19E19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9724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68CE57-7E0A-4D5E-82AF-7C4136E79D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428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745CA-6BEF-499F-A73C-0305967BE0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234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01559-F990-4EEF-9D2D-EBB77185DC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9650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2D0F0-527C-4B33-8DD4-AEEF4067D1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8030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tx1">
                <a:lumMod val="50000"/>
              </a:schemeClr>
            </a:gs>
            <a:gs pos="67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79000">
              <a:schemeClr val="accent4">
                <a:lumMod val="10000"/>
              </a:schemeClr>
            </a:gs>
            <a:gs pos="85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9300AB-6243-420B-A4F3-8EB995F2E0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gif"/><Relationship Id="rId18" Type="http://schemas.openxmlformats.org/officeDocument/2006/relationships/image" Target="../media/image13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17" Type="http://schemas.openxmlformats.org/officeDocument/2006/relationships/image" Target="../media/image12.png"/><Relationship Id="rId2" Type="http://schemas.openxmlformats.org/officeDocument/2006/relationships/audio" Target="../media/audio2.wav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26" Type="http://schemas.openxmlformats.org/officeDocument/2006/relationships/image" Target="../media/image34.jpeg"/><Relationship Id="rId39" Type="http://schemas.openxmlformats.org/officeDocument/2006/relationships/audio" Target="../media/audio13.wav"/><Relationship Id="rId21" Type="http://schemas.openxmlformats.org/officeDocument/2006/relationships/audio" Target="../media/audio4.wav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6.wav"/><Relationship Id="rId50" Type="http://schemas.openxmlformats.org/officeDocument/2006/relationships/image" Target="../media/image46.jpeg"/><Relationship Id="rId55" Type="http://schemas.openxmlformats.org/officeDocument/2006/relationships/audio" Target="../media/audio20.wav"/><Relationship Id="rId63" Type="http://schemas.openxmlformats.org/officeDocument/2006/relationships/image" Target="../media/image56.png"/><Relationship Id="rId68" Type="http://schemas.openxmlformats.org/officeDocument/2006/relationships/image" Target="../media/image13.jpeg"/><Relationship Id="rId7" Type="http://schemas.openxmlformats.org/officeDocument/2006/relationships/image" Target="../media/image18.gif"/><Relationship Id="rId71" Type="http://schemas.openxmlformats.org/officeDocument/2006/relationships/image" Target="../media/image6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gif"/><Relationship Id="rId29" Type="http://schemas.openxmlformats.org/officeDocument/2006/relationships/audio" Target="../media/audio8.wav"/><Relationship Id="rId11" Type="http://schemas.openxmlformats.org/officeDocument/2006/relationships/image" Target="../media/image22.jpe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2.wav"/><Relationship Id="rId40" Type="http://schemas.openxmlformats.org/officeDocument/2006/relationships/image" Target="../media/image41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51.jpeg"/><Relationship Id="rId66" Type="http://schemas.openxmlformats.org/officeDocument/2006/relationships/image" Target="../media/image59.gif"/><Relationship Id="rId74" Type="http://schemas.openxmlformats.org/officeDocument/2006/relationships/image" Target="../media/image65.png"/><Relationship Id="rId5" Type="http://schemas.openxmlformats.org/officeDocument/2006/relationships/image" Target="../media/image8.gif"/><Relationship Id="rId15" Type="http://schemas.openxmlformats.org/officeDocument/2006/relationships/image" Target="../media/image26.png"/><Relationship Id="rId23" Type="http://schemas.openxmlformats.org/officeDocument/2006/relationships/audio" Target="../media/audio5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7.wav"/><Relationship Id="rId57" Type="http://schemas.openxmlformats.org/officeDocument/2006/relationships/image" Target="../media/image50.gif"/><Relationship Id="rId61" Type="http://schemas.openxmlformats.org/officeDocument/2006/relationships/image" Target="../media/image54.png"/><Relationship Id="rId10" Type="http://schemas.openxmlformats.org/officeDocument/2006/relationships/image" Target="../media/image21.jpeg"/><Relationship Id="rId19" Type="http://schemas.openxmlformats.org/officeDocument/2006/relationships/image" Target="../media/image30.gif"/><Relationship Id="rId31" Type="http://schemas.openxmlformats.org/officeDocument/2006/relationships/audio" Target="../media/audio9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3.png"/><Relationship Id="rId65" Type="http://schemas.openxmlformats.org/officeDocument/2006/relationships/image" Target="../media/image58.png"/><Relationship Id="rId73" Type="http://schemas.openxmlformats.org/officeDocument/2006/relationships/image" Target="../media/image7.gif"/><Relationship Id="rId4" Type="http://schemas.openxmlformats.org/officeDocument/2006/relationships/image" Target="../media/image16.png"/><Relationship Id="rId9" Type="http://schemas.openxmlformats.org/officeDocument/2006/relationships/image" Target="../media/image20.jpeg"/><Relationship Id="rId14" Type="http://schemas.openxmlformats.org/officeDocument/2006/relationships/image" Target="../media/image25.png"/><Relationship Id="rId22" Type="http://schemas.openxmlformats.org/officeDocument/2006/relationships/image" Target="../media/image32.jpeg"/><Relationship Id="rId27" Type="http://schemas.openxmlformats.org/officeDocument/2006/relationships/audio" Target="../media/audio7.wav"/><Relationship Id="rId30" Type="http://schemas.openxmlformats.org/officeDocument/2006/relationships/image" Target="../media/image36.jpeg"/><Relationship Id="rId35" Type="http://schemas.openxmlformats.org/officeDocument/2006/relationships/audio" Target="../media/audio11.wav"/><Relationship Id="rId43" Type="http://schemas.openxmlformats.org/officeDocument/2006/relationships/audio" Target="../media/audio14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7.png"/><Relationship Id="rId69" Type="http://schemas.openxmlformats.org/officeDocument/2006/relationships/image" Target="../media/image61.png"/><Relationship Id="rId8" Type="http://schemas.openxmlformats.org/officeDocument/2006/relationships/image" Target="../media/image19.png"/><Relationship Id="rId51" Type="http://schemas.openxmlformats.org/officeDocument/2006/relationships/audio" Target="../media/audio18.wav"/><Relationship Id="rId72" Type="http://schemas.openxmlformats.org/officeDocument/2006/relationships/image" Target="../media/image64.gif"/><Relationship Id="rId3" Type="http://schemas.openxmlformats.org/officeDocument/2006/relationships/image" Target="../media/image15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image" Target="../media/image52.jpeg"/><Relationship Id="rId67" Type="http://schemas.openxmlformats.org/officeDocument/2006/relationships/image" Target="../media/image60.gif"/><Relationship Id="rId20" Type="http://schemas.openxmlformats.org/officeDocument/2006/relationships/image" Target="../media/image31.jpeg"/><Relationship Id="rId41" Type="http://schemas.openxmlformats.org/officeDocument/2006/relationships/audio" Target="../media/audio1.wav"/><Relationship Id="rId54" Type="http://schemas.openxmlformats.org/officeDocument/2006/relationships/image" Target="../media/image48.jpeg"/><Relationship Id="rId62" Type="http://schemas.openxmlformats.org/officeDocument/2006/relationships/image" Target="../media/image55.jpeg"/><Relationship Id="rId70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1. Porque Te Vas.wav">
            <a:hlinkClick r:id="" action="ppaction://media"/>
          </p:cNvPr>
          <p:cNvPicPr>
            <a:picLocks noRot="1" noChangeAspect="1"/>
          </p:cNvPicPr>
          <p:nvPr>
            <a:wavAudioFile r:embed="rId1" name="11. Porque Te Vas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5" name="11. Porque Te Vas.wav">
            <a:hlinkClick r:id="" action="ppaction://media"/>
          </p:cNvPr>
          <p:cNvPicPr>
            <a:picLocks noRot="1" noChangeAspect="1"/>
          </p:cNvPicPr>
          <p:nvPr>
            <a:wavAudioFile r:embed="rId1" name="11. Porque Te Vas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2" descr="C:\Users\JCL\Desktop\Elisa Tovati - Elisa fait son cinéma (16-06-2023)\CLGduvG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700213"/>
            <a:ext cx="3530600" cy="345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a Z3254.wav">
            <a:hlinkClick r:id="" action="ppaction://media"/>
          </p:cNvPr>
          <p:cNvPicPr>
            <a:picLocks noRot="1" noChangeAspect="1"/>
          </p:cNvPicPr>
          <p:nvPr>
            <a:wavAudioFile r:embed="rId2" name="La Zarra - Évidemmen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.193254.wav">
            <a:hlinkClick r:id="" action="ppaction://media"/>
          </p:cNvPr>
          <p:cNvPicPr>
            <a:picLocks noRot="1" noChangeAspect="1"/>
          </p:cNvPicPr>
          <p:nvPr>
            <a:wavAudioFile r:embed="rId3" name="1.19. Le Dernier Jour du Disco (Remix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6181725"/>
            <a:ext cx="89852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853" y="1597573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3285.wav">
            <a:hlinkClick r:id="" action="ppaction://media"/>
          </p:cNvPr>
          <p:cNvPicPr>
            <a:picLocks noRot="1" noChangeAspect="1"/>
          </p:cNvPicPr>
          <p:nvPr>
            <a:wavAudioFile r:embed="rId1" name="11. Porque Te Vas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JCL\Desktop\Elisa Tovati - Elisa fait son cinéma (16-06-2023)\CLGduvG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0" y="1701800"/>
            <a:ext cx="3533775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82738" y="1449388"/>
            <a:ext cx="6049962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Intro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Alabina (Remix)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Amour 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Diabolo menthe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Une histoire d'amour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La chanson d'Hélène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Le bleu des regrets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Reality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L'amour en fuite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Des ronds dans l'eau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Porque Te Vas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Elisa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I Wanna Be Loved By You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Travelling arrière (sur le thème de Bilitis)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Nothing to Lose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Love Me Tender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L'un part l'autre reste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18 - Alabina (Acoustique)</a:t>
            </a:r>
          </a:p>
        </p:txBody>
      </p:sp>
      <p:pic>
        <p:nvPicPr>
          <p:cNvPr id="3076" name="Picture 4" descr="C:\Users\JCL\Desktop\Image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086100"/>
            <a:ext cx="3249612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8493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935163"/>
            <a:ext cx="29527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1" name="01. Intro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3" name="02. Alabina (Remix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5" name="03. Amour Amour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27" name="04. Diabolo Menth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9" name="05. Une Histoire D'amo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1" name="06. La Chanson D'hélèn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3" name="07. Le Bleu Des Regret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649788"/>
            <a:ext cx="449262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5" name="08. Reality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7" name="09. L'amour En Fuit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9" name="10. Des Ronds Dans L'eau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1" name="11. Porque Te Va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3" name="12. Elisa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5" name="13. I Wanna Be Loved By You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7" name="14. Travelling Arrière (Sur Le Thème De Bilitis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49" name="15. Nothing To Los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1" name="16. Love Me Tende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3" name="17. L'un Part L'autre Rest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5" name="18. Alabina (Acoustiqu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4150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64103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Picture 12" descr="C:\Users\JCL\Desktop\Elisa Tovati - Elisa fait son cinéma (16-06-2023)\CLGduvG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3" y="1539875"/>
            <a:ext cx="1330325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17638"/>
            <a:ext cx="1474788" cy="1519237"/>
          </a:xfrm>
          <a:prstGeom prst="frame">
            <a:avLst>
              <a:gd name="adj1" fmla="val 73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64" descr="C:\Users\JCL\Desktop\Image2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2911475"/>
            <a:ext cx="1581150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72782" y="5998369"/>
            <a:ext cx="31273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194175" y="6253163"/>
            <a:ext cx="852488" cy="384175"/>
          </a:xfrm>
          <a:prstGeom prst="frame">
            <a:avLst>
              <a:gd name="adj1" fmla="val 11262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Image 2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6327775"/>
            <a:ext cx="576263" cy="1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SMYLET 2\FDN14_16S_détouré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5632161"/>
            <a:ext cx="949325" cy="94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Affichage à l'écran (4:3)</PresentationFormat>
  <Paragraphs>21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2024-03-13T15:26:08Z</dcterms:modified>
</cp:coreProperties>
</file>