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08" r:id="rId2"/>
    <p:sldId id="303" r:id="rId3"/>
    <p:sldId id="30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LE2bpBiAXFh5js00yXeuQ==" hashData="o0fNBm7RRaiA84ASrqdutZzLN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3938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04AAF56-04B2-409B-90C1-5AD674F13868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C44696-486F-4925-8B82-8116D371A5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078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A04F4-607D-4E0A-8FB1-499B4270BB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5939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324AA-3762-4748-A524-2F5595F3F4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0976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5D633-E152-44F9-861B-F6D597F410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3891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8B552C-5E5B-4621-927E-D0D346B29E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876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69919-C3BD-4562-8E58-9528131BAD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7865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7B6E7-CC4D-4603-A327-96320868CF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7724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8EFA1-1F57-4F48-8EAF-D8D04D1A91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6624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8AB19-93C7-42EA-BDB8-918588021B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4287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9FDB2-34FA-4279-91D6-D4413454AF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3478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5D723C-E64E-42F7-8201-1A740658397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5729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A21BA-142C-4018-ADA2-3A523BFB03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7647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834">
              <a:schemeClr val="accent4">
                <a:lumMod val="10000"/>
              </a:schemeClr>
            </a:gs>
            <a:gs pos="66000">
              <a:schemeClr val="tx1">
                <a:lumMod val="50000"/>
              </a:schemeClr>
            </a:gs>
            <a:gs pos="72086">
              <a:schemeClr val="accent4">
                <a:lumMod val="10000"/>
              </a:schemeClr>
            </a:gs>
            <a:gs pos="77000">
              <a:schemeClr val="tx1">
                <a:lumMod val="50000"/>
              </a:schemeClr>
            </a:gs>
            <a:gs pos="93000">
              <a:schemeClr val="tx1">
                <a:lumMod val="50000"/>
              </a:schemeClr>
            </a:gs>
            <a:gs pos="8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08EAAB1-0E49-4110-B6E2-FC0A74F61C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bin"/><Relationship Id="rId6" Type="http://schemas.openxmlformats.org/officeDocument/2006/relationships/image" Target="../media/image4.jpg"/><Relationship Id="rId11" Type="http://schemas.openxmlformats.org/officeDocument/2006/relationships/image" Target="../media/image9.gif"/><Relationship Id="rId5" Type="http://schemas.openxmlformats.org/officeDocument/2006/relationships/image" Target="../media/image3.jp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bin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5.jpeg"/><Relationship Id="rId21" Type="http://schemas.openxmlformats.org/officeDocument/2006/relationships/audio" Target="../media/audio7.bin"/><Relationship Id="rId34" Type="http://schemas.openxmlformats.org/officeDocument/2006/relationships/image" Target="../media/image31.jpeg"/><Relationship Id="rId42" Type="http://schemas.openxmlformats.org/officeDocument/2006/relationships/image" Target="../media/image38.gif"/><Relationship Id="rId47" Type="http://schemas.openxmlformats.org/officeDocument/2006/relationships/image" Target="../media/image43.jpeg"/><Relationship Id="rId50" Type="http://schemas.openxmlformats.org/officeDocument/2006/relationships/image" Target="../media/image46.png"/><Relationship Id="rId55" Type="http://schemas.openxmlformats.org/officeDocument/2006/relationships/image" Target="../media/image50.jpeg"/><Relationship Id="rId7" Type="http://schemas.openxmlformats.org/officeDocument/2006/relationships/image" Target="../media/image16.gif"/><Relationship Id="rId2" Type="http://schemas.openxmlformats.org/officeDocument/2006/relationships/image" Target="../media/image12.png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11.bin"/><Relationship Id="rId41" Type="http://schemas.openxmlformats.org/officeDocument/2006/relationships/image" Target="../media/image37.png"/><Relationship Id="rId54" Type="http://schemas.openxmlformats.org/officeDocument/2006/relationships/image" Target="../media/image6.gif"/><Relationship Id="rId6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1" Type="http://schemas.openxmlformats.org/officeDocument/2006/relationships/audio" Target="../media/audio3.bin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image" Target="../media/image34.png"/><Relationship Id="rId40" Type="http://schemas.openxmlformats.org/officeDocument/2006/relationships/image" Target="../media/image36.png"/><Relationship Id="rId45" Type="http://schemas.openxmlformats.org/officeDocument/2006/relationships/image" Target="../media/image41.png"/><Relationship Id="rId53" Type="http://schemas.openxmlformats.org/officeDocument/2006/relationships/image" Target="../media/image49.gif"/><Relationship Id="rId58" Type="http://schemas.openxmlformats.org/officeDocument/2006/relationships/image" Target="../media/image52.png"/><Relationship Id="rId5" Type="http://schemas.openxmlformats.org/officeDocument/2006/relationships/image" Target="../media/image14.gif"/><Relationship Id="rId15" Type="http://schemas.openxmlformats.org/officeDocument/2006/relationships/audio" Target="../media/audio1.bin"/><Relationship Id="rId23" Type="http://schemas.openxmlformats.org/officeDocument/2006/relationships/audio" Target="../media/audio8.bin"/><Relationship Id="rId28" Type="http://schemas.openxmlformats.org/officeDocument/2006/relationships/image" Target="../media/image27.jpeg"/><Relationship Id="rId36" Type="http://schemas.openxmlformats.org/officeDocument/2006/relationships/image" Target="../media/image33.png"/><Relationship Id="rId49" Type="http://schemas.openxmlformats.org/officeDocument/2006/relationships/image" Target="../media/image45.png"/><Relationship Id="rId57" Type="http://schemas.microsoft.com/office/2007/relationships/hdphoto" Target="../media/hdphoto1.wdp"/><Relationship Id="rId61" Type="http://schemas.openxmlformats.org/officeDocument/2006/relationships/image" Target="../media/image10.gif"/><Relationship Id="rId10" Type="http://schemas.openxmlformats.org/officeDocument/2006/relationships/image" Target="../media/image18.jpeg"/><Relationship Id="rId19" Type="http://schemas.openxmlformats.org/officeDocument/2006/relationships/audio" Target="../media/audio6.bin"/><Relationship Id="rId31" Type="http://schemas.openxmlformats.org/officeDocument/2006/relationships/audio" Target="../media/audio12.bin"/><Relationship Id="rId44" Type="http://schemas.openxmlformats.org/officeDocument/2006/relationships/image" Target="../media/image40.png"/><Relationship Id="rId52" Type="http://schemas.openxmlformats.org/officeDocument/2006/relationships/image" Target="../media/image48.jpeg"/><Relationship Id="rId60" Type="http://schemas.openxmlformats.org/officeDocument/2006/relationships/image" Target="../media/image7.gif"/><Relationship Id="rId4" Type="http://schemas.openxmlformats.org/officeDocument/2006/relationships/image" Target="../media/image8.gif"/><Relationship Id="rId9" Type="http://schemas.openxmlformats.org/officeDocument/2006/relationships/audio" Target="../media/audio2.bin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bin"/><Relationship Id="rId30" Type="http://schemas.openxmlformats.org/officeDocument/2006/relationships/image" Target="../media/image28.jpeg"/><Relationship Id="rId35" Type="http://schemas.openxmlformats.org/officeDocument/2006/relationships/image" Target="../media/image32.png"/><Relationship Id="rId43" Type="http://schemas.openxmlformats.org/officeDocument/2006/relationships/image" Target="../media/image39.png"/><Relationship Id="rId48" Type="http://schemas.openxmlformats.org/officeDocument/2006/relationships/image" Target="../media/image44.png"/><Relationship Id="rId56" Type="http://schemas.openxmlformats.org/officeDocument/2006/relationships/image" Target="../media/image51.png"/><Relationship Id="rId8" Type="http://schemas.openxmlformats.org/officeDocument/2006/relationships/image" Target="../media/image17.gif"/><Relationship Id="rId51" Type="http://schemas.openxmlformats.org/officeDocument/2006/relationships/image" Target="../media/image47.gif"/><Relationship Id="rId3" Type="http://schemas.openxmlformats.org/officeDocument/2006/relationships/image" Target="../media/image13.png"/><Relationship Id="rId12" Type="http://schemas.openxmlformats.org/officeDocument/2006/relationships/image" Target="../media/image19.jpeg"/><Relationship Id="rId17" Type="http://schemas.openxmlformats.org/officeDocument/2006/relationships/audio" Target="../media/audio5.bin"/><Relationship Id="rId25" Type="http://schemas.openxmlformats.org/officeDocument/2006/relationships/audio" Target="../media/audio9.bin"/><Relationship Id="rId33" Type="http://schemas.openxmlformats.org/officeDocument/2006/relationships/image" Target="../media/image30.gif"/><Relationship Id="rId38" Type="http://schemas.openxmlformats.org/officeDocument/2006/relationships/audio" Target="../media/audio13.bin"/><Relationship Id="rId46" Type="http://schemas.openxmlformats.org/officeDocument/2006/relationships/image" Target="../media/image42.jpeg"/><Relationship Id="rId59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.wav">
            <a:hlinkClick r:id="" action="ppaction://media"/>
          </p:cNvPr>
          <p:cNvPicPr>
            <a:picLocks noRot="1" noChangeAspect="1"/>
          </p:cNvPicPr>
          <p:nvPr>
            <a:wavAudioFile r:embed="rId1" name="4.wav"/>
          </p:nvPr>
        </p:nvPicPr>
        <p:blipFill>
          <a:blip r:embed="rId3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8" y="1550988"/>
            <a:ext cx="3757612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Ellipse 17"/>
          <p:cNvSpPr/>
          <p:nvPr/>
        </p:nvSpPr>
        <p:spPr bwMode="auto">
          <a:xfrm rot="2030576">
            <a:off x="4946650" y="2778125"/>
            <a:ext cx="1371600" cy="1331913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8" name="Ellipse 7"/>
          <p:cNvSpPr/>
          <p:nvPr/>
        </p:nvSpPr>
        <p:spPr bwMode="auto">
          <a:xfrm rot="2030576">
            <a:off x="4965700" y="2762250"/>
            <a:ext cx="1371600" cy="1331913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3" name="Picture 2" descr="C:\Users\christelle\Desktop\claudio capeo\claudio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963" y="1581150"/>
            <a:ext cx="3868737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70" y="6236285"/>
            <a:ext cx="881186" cy="299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1476375" y="1420813"/>
            <a:ext cx="4175125" cy="4014787"/>
          </a:xfrm>
          <a:prstGeom prst="frame">
            <a:avLst>
              <a:gd name="adj1" fmla="val 3683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84150" cmpd="dbl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4" name="Picture 11" descr="lijn-sterren-lila-02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17925" y="3351213"/>
            <a:ext cx="35861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lijn-sterren-lila-02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98600" y="5230813"/>
            <a:ext cx="4081463" cy="15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1" descr="lijn-sterren-lila-02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207169" y="3350419"/>
            <a:ext cx="3586163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1" descr="lijn-sterren-lila-02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1489075"/>
            <a:ext cx="4081463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042988" y="908050"/>
            <a:ext cx="7058025" cy="5041900"/>
          </a:xfrm>
          <a:prstGeom prst="frame">
            <a:avLst>
              <a:gd name="adj1" fmla="val 3882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christelle\Downloads\signbot (1)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535" y="350044"/>
            <a:ext cx="237172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dre 11"/>
          <p:cNvSpPr/>
          <p:nvPr/>
        </p:nvSpPr>
        <p:spPr>
          <a:xfrm>
            <a:off x="2433638" y="296863"/>
            <a:ext cx="2490787" cy="487362"/>
          </a:xfrm>
          <a:prstGeom prst="frame">
            <a:avLst>
              <a:gd name="adj1" fmla="val 1375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765175"/>
            <a:ext cx="6924675" cy="5327650"/>
          </a:xfrm>
          <a:prstGeom prst="frame">
            <a:avLst>
              <a:gd name="adj1" fmla="val 1970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11" descr="lijn-sterren-lila-02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97859" y="1432485"/>
            <a:ext cx="5346694" cy="181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lijn-sterren-lila-02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642" y="5310921"/>
            <a:ext cx="5346694" cy="181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1" descr="lijn-sterren-lila-02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11797" y="3372383"/>
            <a:ext cx="3696769" cy="18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1" descr="lijn-sterren-lila-02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5182" y="3372183"/>
            <a:ext cx="3696769" cy="18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3" descr="C:\Users\christelle\Desktop\claudio4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5" y="1601788"/>
            <a:ext cx="4851400" cy="372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3" name="ZoneTexte 1"/>
          <p:cNvSpPr txBox="1">
            <a:spLocks noChangeArrowheads="1"/>
          </p:cNvSpPr>
          <p:nvPr/>
        </p:nvSpPr>
        <p:spPr bwMode="auto">
          <a:xfrm>
            <a:off x="2097088" y="2016125"/>
            <a:ext cx="4851400" cy="289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01-Un homme debout 03:26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02-Ça fait tourner le monde 02:55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03-Ça va ça va 03:11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04-Je vous embrasse fort 03:23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05-Ambulance 03:59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06-Fidèle à moi-même 03:09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07-Dis le moi 03:40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08-Mon pays 03:19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09-Belle France	02:44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10-Sexy Tropical 03:27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11-Chez Laurette 03:32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12-Enfants sauvages 03:17</a:t>
            </a:r>
          </a:p>
          <a:p>
            <a:pPr algn="ctr" eaLnBrk="1" hangingPunct="1"/>
            <a:r>
              <a:rPr lang="fr-FR" sz="1400" b="1">
                <a:solidFill>
                  <a:srgbClr val="FFFF00"/>
                </a:solidFill>
              </a:rPr>
              <a:t>13-Riche 04:03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5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63817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4650" y="63166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9" name="1.wav"/>
            </a:hlinkClick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1" name="2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54012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3" name="3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965575"/>
            <a:ext cx="5048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5" name="4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3783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7" name="5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74980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19" name="6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150" y="5137150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1" name="7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122613"/>
            <a:ext cx="5143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3" name="8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5480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5" name="9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3957638"/>
            <a:ext cx="5302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7" name="10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365625"/>
            <a:ext cx="4873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9" name="11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37100"/>
            <a:ext cx="4127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1" name="12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466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Image 1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1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3170238"/>
            <a:ext cx="3683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0325"/>
            <a:ext cx="1444625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JClaude\Desktop\fago3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3" descr="C:\Users\Marie-Jose\Desktop\NUMEROS JUKEBOX NOIR\13 (FILEminimizer).jpg">
            <a:hlinkClick r:id="" action="ppaction://noaction" highlightClick="1">
              <a:snd r:embed="rId38" name="13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290512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9" name="Image 10"/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0338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00391" y="3372644"/>
            <a:ext cx="102041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6416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14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314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" y="4344987"/>
            <a:ext cx="1204912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1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341438"/>
            <a:ext cx="1317625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813175" y="1314450"/>
            <a:ext cx="1455738" cy="1568450"/>
          </a:xfrm>
          <a:prstGeom prst="frame">
            <a:avLst>
              <a:gd name="adj1" fmla="val 6684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3" name="Picture 2" descr="C:\Users\christelle\Desktop\claudio capeo\claudio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1657350"/>
            <a:ext cx="795337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Image1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294" y="2458244"/>
            <a:ext cx="3340839" cy="356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563" y="5719763"/>
            <a:ext cx="5756275" cy="110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539806" y="6151887"/>
            <a:ext cx="292218" cy="780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248150" y="6316663"/>
            <a:ext cx="827907" cy="444500"/>
          </a:xfrm>
          <a:prstGeom prst="frame">
            <a:avLst>
              <a:gd name="adj1" fmla="val 11262"/>
            </a:avLst>
          </a:prstGeom>
          <a:blipFill dpi="0" rotWithShape="1"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Image 2"/>
          <p:cNvPicPr>
            <a:picLocks noChangeAspect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3" y="6395919"/>
            <a:ext cx="738744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 descr="C:\Users\christelle\Downloads\signbot (1).gif"/>
          <p:cNvPicPr>
            <a:picLocks noChangeAspect="1" noChangeArrowheads="1" noCrop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0" y="453585"/>
            <a:ext cx="216852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Cadre 64"/>
          <p:cNvSpPr/>
          <p:nvPr/>
        </p:nvSpPr>
        <p:spPr>
          <a:xfrm>
            <a:off x="3460750" y="393700"/>
            <a:ext cx="2168525" cy="487363"/>
          </a:xfrm>
          <a:prstGeom prst="frame">
            <a:avLst>
              <a:gd name="adj1" fmla="val 13754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744" y="1187273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Affichage à l'écran (4:3)</PresentationFormat>
  <Paragraphs>13</Paragraphs>
  <Slides>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2024-03-12T16:48:49Z</dcterms:modified>
</cp:coreProperties>
</file>