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547" r:id="rId5"/>
    <p:sldId id="555" r:id="rId6"/>
    <p:sldId id="598" r:id="rId7"/>
    <p:sldId id="938" r:id="rId8"/>
    <p:sldId id="869" r:id="rId9"/>
    <p:sldId id="945" r:id="rId10"/>
    <p:sldId id="554" r:id="rId11"/>
    <p:sldId id="556" r:id="rId12"/>
    <p:sldId id="2361" r:id="rId13"/>
    <p:sldId id="2333" r:id="rId14"/>
    <p:sldId id="2334" r:id="rId15"/>
    <p:sldId id="2338" r:id="rId16"/>
    <p:sldId id="2342" r:id="rId17"/>
    <p:sldId id="2339" r:id="rId18"/>
    <p:sldId id="2336" r:id="rId19"/>
    <p:sldId id="604" r:id="rId20"/>
    <p:sldId id="2355" r:id="rId21"/>
    <p:sldId id="2365" r:id="rId22"/>
    <p:sldId id="2358" r:id="rId23"/>
    <p:sldId id="2360" r:id="rId24"/>
    <p:sldId id="230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137111-4595-0FE1-D61F-71DF0D84D4BA}" name="Karine ANSQUER" initials="KA" userId="S::kansquer@reseau-entreprendre.org::71b0d722-f0f3-4c11-9903-ed812dccc2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F63"/>
    <a:srgbClr val="FFBB61"/>
    <a:srgbClr val="1595BF"/>
    <a:srgbClr val="7BAE8B"/>
    <a:srgbClr val="F07F5A"/>
    <a:srgbClr val="269584"/>
    <a:srgbClr val="44546A"/>
    <a:srgbClr val="F2F2F2"/>
    <a:srgbClr val="F6A4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5E1D6-08E2-419C-80C3-C75BCE42B6AC}" v="824" dt="2024-03-14T15:11:29.356"/>
    <p1510:client id="{D7B1BA46-FD49-4103-8574-EEC433A848DA}" v="600" dt="2024-03-14T16:16:27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659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e ANSQUER" userId="71b0d722-f0f3-4c11-9903-ed812dccc263" providerId="ADAL" clId="{AC75E1D6-08E2-419C-80C3-C75BCE42B6AC}"/>
    <pc:docChg chg="undo custSel addSld delSld modSld modMainMaster">
      <pc:chgData name="Karine ANSQUER" userId="71b0d722-f0f3-4c11-9903-ed812dccc263" providerId="ADAL" clId="{AC75E1D6-08E2-419C-80C3-C75BCE42B6AC}" dt="2024-03-14T15:15:36.777" v="1160" actId="729"/>
      <pc:docMkLst>
        <pc:docMk/>
      </pc:docMkLst>
      <pc:sldChg chg="modSp mod">
        <pc:chgData name="Karine ANSQUER" userId="71b0d722-f0f3-4c11-9903-ed812dccc263" providerId="ADAL" clId="{AC75E1D6-08E2-419C-80C3-C75BCE42B6AC}" dt="2024-03-13T18:28:21.754" v="508" actId="6549"/>
        <pc:sldMkLst>
          <pc:docMk/>
          <pc:sldMk cId="3689994309" sldId="547"/>
        </pc:sldMkLst>
        <pc:spChg chg="mod">
          <ac:chgData name="Karine ANSQUER" userId="71b0d722-f0f3-4c11-9903-ed812dccc263" providerId="ADAL" clId="{AC75E1D6-08E2-419C-80C3-C75BCE42B6AC}" dt="2024-03-13T18:28:21.754" v="508" actId="6549"/>
          <ac:spMkLst>
            <pc:docMk/>
            <pc:sldMk cId="3689994309" sldId="547"/>
            <ac:spMk id="3" creationId="{37928E5A-34C9-820E-F835-95B860D12BB9}"/>
          </ac:spMkLst>
        </pc:spChg>
      </pc:sldChg>
      <pc:sldChg chg="addSp modSp mod">
        <pc:chgData name="Karine ANSQUER" userId="71b0d722-f0f3-4c11-9903-ed812dccc263" providerId="ADAL" clId="{AC75E1D6-08E2-419C-80C3-C75BCE42B6AC}" dt="2024-03-14T15:12:19.474" v="1159" actId="20577"/>
        <pc:sldMkLst>
          <pc:docMk/>
          <pc:sldMk cId="1486326654" sldId="554"/>
        </pc:sldMkLst>
        <pc:spChg chg="mod">
          <ac:chgData name="Karine ANSQUER" userId="71b0d722-f0f3-4c11-9903-ed812dccc263" providerId="ADAL" clId="{AC75E1D6-08E2-419C-80C3-C75BCE42B6AC}" dt="2024-03-14T15:12:19.474" v="1159" actId="20577"/>
          <ac:spMkLst>
            <pc:docMk/>
            <pc:sldMk cId="1486326654" sldId="554"/>
            <ac:spMk id="3" creationId="{55AD7969-7092-623D-1FC3-41301235C8FF}"/>
          </ac:spMkLst>
        </pc:spChg>
        <pc:picChg chg="add mod">
          <ac:chgData name="Karine ANSQUER" userId="71b0d722-f0f3-4c11-9903-ed812dccc263" providerId="ADAL" clId="{AC75E1D6-08E2-419C-80C3-C75BCE42B6AC}" dt="2024-03-14T09:14:05.318" v="696" actId="1076"/>
          <ac:picMkLst>
            <pc:docMk/>
            <pc:sldMk cId="1486326654" sldId="554"/>
            <ac:picMk id="2" creationId="{7E3917C5-8D09-4B2C-F722-9E03680D4980}"/>
          </ac:picMkLst>
        </pc:picChg>
        <pc:picChg chg="mod">
          <ac:chgData name="Karine ANSQUER" userId="71b0d722-f0f3-4c11-9903-ed812dccc263" providerId="ADAL" clId="{AC75E1D6-08E2-419C-80C3-C75BCE42B6AC}" dt="2024-03-14T09:14:28.635" v="697" actId="1076"/>
          <ac:picMkLst>
            <pc:docMk/>
            <pc:sldMk cId="1486326654" sldId="554"/>
            <ac:picMk id="10" creationId="{36620279-4493-5F47-EFE8-AEDE5295005B}"/>
          </ac:picMkLst>
        </pc:picChg>
      </pc:sldChg>
      <pc:sldChg chg="modSp mod">
        <pc:chgData name="Karine ANSQUER" userId="71b0d722-f0f3-4c11-9903-ed812dccc263" providerId="ADAL" clId="{AC75E1D6-08E2-419C-80C3-C75BCE42B6AC}" dt="2024-03-14T10:04:24.377" v="973" actId="14100"/>
        <pc:sldMkLst>
          <pc:docMk/>
          <pc:sldMk cId="3866701489" sldId="556"/>
        </pc:sldMkLst>
        <pc:spChg chg="mod">
          <ac:chgData name="Karine ANSQUER" userId="71b0d722-f0f3-4c11-9903-ed812dccc263" providerId="ADAL" clId="{AC75E1D6-08E2-419C-80C3-C75BCE42B6AC}" dt="2024-03-13T18:14:27.497" v="484" actId="404"/>
          <ac:spMkLst>
            <pc:docMk/>
            <pc:sldMk cId="3866701489" sldId="556"/>
            <ac:spMk id="2" creationId="{F505C8A8-CFFB-7619-1AC5-63730B44971A}"/>
          </ac:spMkLst>
        </pc:spChg>
        <pc:picChg chg="mod">
          <ac:chgData name="Karine ANSQUER" userId="71b0d722-f0f3-4c11-9903-ed812dccc263" providerId="ADAL" clId="{AC75E1D6-08E2-419C-80C3-C75BCE42B6AC}" dt="2024-03-14T10:04:24.377" v="973" actId="14100"/>
          <ac:picMkLst>
            <pc:docMk/>
            <pc:sldMk cId="3866701489" sldId="556"/>
            <ac:picMk id="6" creationId="{9438BB2E-F98B-EB43-64E0-31EEBE90A893}"/>
          </ac:picMkLst>
        </pc:picChg>
      </pc:sldChg>
      <pc:sldChg chg="modSp mod">
        <pc:chgData name="Karine ANSQUER" userId="71b0d722-f0f3-4c11-9903-ed812dccc263" providerId="ADAL" clId="{AC75E1D6-08E2-419C-80C3-C75BCE42B6AC}" dt="2024-03-12T16:47:35.557" v="60" actId="14100"/>
        <pc:sldMkLst>
          <pc:docMk/>
          <pc:sldMk cId="381808139" sldId="573"/>
        </pc:sldMkLst>
        <pc:spChg chg="mod">
          <ac:chgData name="Karine ANSQUER" userId="71b0d722-f0f3-4c11-9903-ed812dccc263" providerId="ADAL" clId="{AC75E1D6-08E2-419C-80C3-C75BCE42B6AC}" dt="2024-03-12T16:40:32.682" v="1" actId="1076"/>
          <ac:spMkLst>
            <pc:docMk/>
            <pc:sldMk cId="381808139" sldId="573"/>
            <ac:spMk id="3" creationId="{02663BD2-91A8-932B-C911-CFF08637B006}"/>
          </ac:spMkLst>
        </pc:spChg>
        <pc:spChg chg="mod">
          <ac:chgData name="Karine ANSQUER" userId="71b0d722-f0f3-4c11-9903-ed812dccc263" providerId="ADAL" clId="{AC75E1D6-08E2-419C-80C3-C75BCE42B6AC}" dt="2024-03-12T16:40:35.325" v="2" actId="1076"/>
          <ac:spMkLst>
            <pc:docMk/>
            <pc:sldMk cId="381808139" sldId="573"/>
            <ac:spMk id="8" creationId="{B1D01540-5764-942D-0E1F-235BD3E418B1}"/>
          </ac:spMkLst>
        </pc:spChg>
        <pc:spChg chg="mod">
          <ac:chgData name="Karine ANSQUER" userId="71b0d722-f0f3-4c11-9903-ed812dccc263" providerId="ADAL" clId="{AC75E1D6-08E2-419C-80C3-C75BCE42B6AC}" dt="2024-03-12T16:40:47.318" v="5" actId="1076"/>
          <ac:spMkLst>
            <pc:docMk/>
            <pc:sldMk cId="381808139" sldId="573"/>
            <ac:spMk id="10" creationId="{222F698A-EACF-6E1F-0E8A-8CC5C8AD87FF}"/>
          </ac:spMkLst>
        </pc:spChg>
        <pc:spChg chg="mod">
          <ac:chgData name="Karine ANSQUER" userId="71b0d722-f0f3-4c11-9903-ed812dccc263" providerId="ADAL" clId="{AC75E1D6-08E2-419C-80C3-C75BCE42B6AC}" dt="2024-03-12T16:40:40.598" v="3" actId="1076"/>
          <ac:spMkLst>
            <pc:docMk/>
            <pc:sldMk cId="381808139" sldId="573"/>
            <ac:spMk id="16" creationId="{5E3CF6CA-CF6C-7F32-59C3-B565124AFDF7}"/>
          </ac:spMkLst>
        </pc:spChg>
        <pc:picChg chg="mod">
          <ac:chgData name="Karine ANSQUER" userId="71b0d722-f0f3-4c11-9903-ed812dccc263" providerId="ADAL" clId="{AC75E1D6-08E2-419C-80C3-C75BCE42B6AC}" dt="2024-03-12T16:47:35.557" v="60" actId="14100"/>
          <ac:picMkLst>
            <pc:docMk/>
            <pc:sldMk cId="381808139" sldId="573"/>
            <ac:picMk id="11" creationId="{1970BE5E-C0DE-B661-2D7A-161665213853}"/>
          </ac:picMkLst>
        </pc:picChg>
      </pc:sldChg>
      <pc:sldChg chg="addSp modSp mod modAnim">
        <pc:chgData name="Karine ANSQUER" userId="71b0d722-f0f3-4c11-9903-ed812dccc263" providerId="ADAL" clId="{AC75E1D6-08E2-419C-80C3-C75BCE42B6AC}" dt="2024-03-14T15:11:29.356" v="1156" actId="6549"/>
        <pc:sldMkLst>
          <pc:docMk/>
          <pc:sldMk cId="3578898943" sldId="598"/>
        </pc:sldMkLst>
        <pc:spChg chg="mod">
          <ac:chgData name="Karine ANSQUER" userId="71b0d722-f0f3-4c11-9903-ed812dccc263" providerId="ADAL" clId="{AC75E1D6-08E2-419C-80C3-C75BCE42B6AC}" dt="2024-03-14T15:11:29.356" v="1156" actId="6549"/>
          <ac:spMkLst>
            <pc:docMk/>
            <pc:sldMk cId="3578898943" sldId="598"/>
            <ac:spMk id="4" creationId="{77EB0D53-56DD-D022-2ECB-7FC43E59B8F1}"/>
          </ac:spMkLst>
        </pc:spChg>
        <pc:spChg chg="mod">
          <ac:chgData name="Karine ANSQUER" userId="71b0d722-f0f3-4c11-9903-ed812dccc263" providerId="ADAL" clId="{AC75E1D6-08E2-419C-80C3-C75BCE42B6AC}" dt="2024-03-12T16:51:17.212" v="81" actId="404"/>
          <ac:spMkLst>
            <pc:docMk/>
            <pc:sldMk cId="3578898943" sldId="598"/>
            <ac:spMk id="5" creationId="{05B7D5F3-A826-0AFB-08A9-2D0CBE1EC7DF}"/>
          </ac:spMkLst>
        </pc:spChg>
        <pc:picChg chg="add mod">
          <ac:chgData name="Karine ANSQUER" userId="71b0d722-f0f3-4c11-9903-ed812dccc263" providerId="ADAL" clId="{AC75E1D6-08E2-419C-80C3-C75BCE42B6AC}" dt="2024-03-14T09:09:35.544" v="694"/>
          <ac:picMkLst>
            <pc:docMk/>
            <pc:sldMk cId="3578898943" sldId="598"/>
            <ac:picMk id="2" creationId="{DF9B447C-6A74-4D3A-BD5D-8B274DBD9B9C}"/>
          </ac:picMkLst>
        </pc:picChg>
      </pc:sldChg>
      <pc:sldChg chg="modSp mod">
        <pc:chgData name="Karine ANSQUER" userId="71b0d722-f0f3-4c11-9903-ed812dccc263" providerId="ADAL" clId="{AC75E1D6-08E2-419C-80C3-C75BCE42B6AC}" dt="2024-03-13T18:12:31.846" v="474" actId="14100"/>
        <pc:sldMkLst>
          <pc:docMk/>
          <pc:sldMk cId="3762200094" sldId="604"/>
        </pc:sldMkLst>
        <pc:spChg chg="mod">
          <ac:chgData name="Karine ANSQUER" userId="71b0d722-f0f3-4c11-9903-ed812dccc263" providerId="ADAL" clId="{AC75E1D6-08E2-419C-80C3-C75BCE42B6AC}" dt="2024-03-13T18:12:31.846" v="474" actId="14100"/>
          <ac:spMkLst>
            <pc:docMk/>
            <pc:sldMk cId="3762200094" sldId="604"/>
            <ac:spMk id="18" creationId="{5E2BAA12-89D5-6D03-E211-EDF9B81158A6}"/>
          </ac:spMkLst>
        </pc:spChg>
      </pc:sldChg>
      <pc:sldChg chg="modSp mod">
        <pc:chgData name="Karine ANSQUER" userId="71b0d722-f0f3-4c11-9903-ed812dccc263" providerId="ADAL" clId="{AC75E1D6-08E2-419C-80C3-C75BCE42B6AC}" dt="2024-03-12T16:47:21.884" v="58" actId="1076"/>
        <pc:sldMkLst>
          <pc:docMk/>
          <pc:sldMk cId="1082498719" sldId="607"/>
        </pc:sldMkLst>
        <pc:spChg chg="mod">
          <ac:chgData name="Karine ANSQUER" userId="71b0d722-f0f3-4c11-9903-ed812dccc263" providerId="ADAL" clId="{AC75E1D6-08E2-419C-80C3-C75BCE42B6AC}" dt="2024-03-12T16:47:21.884" v="58" actId="1076"/>
          <ac:spMkLst>
            <pc:docMk/>
            <pc:sldMk cId="1082498719" sldId="607"/>
            <ac:spMk id="5" creationId="{2CE6593B-E3A4-AB3F-2D4E-F5BAE245A6CD}"/>
          </ac:spMkLst>
        </pc:spChg>
        <pc:spChg chg="mod">
          <ac:chgData name="Karine ANSQUER" userId="71b0d722-f0f3-4c11-9903-ed812dccc263" providerId="ADAL" clId="{AC75E1D6-08E2-419C-80C3-C75BCE42B6AC}" dt="2024-03-12T16:47:21.884" v="58" actId="1076"/>
          <ac:spMkLst>
            <pc:docMk/>
            <pc:sldMk cId="1082498719" sldId="607"/>
            <ac:spMk id="6" creationId="{9A0AEC5C-1D17-3D41-E528-3ED110321AAB}"/>
          </ac:spMkLst>
        </pc:spChg>
        <pc:spChg chg="mod">
          <ac:chgData name="Karine ANSQUER" userId="71b0d722-f0f3-4c11-9903-ed812dccc263" providerId="ADAL" clId="{AC75E1D6-08E2-419C-80C3-C75BCE42B6AC}" dt="2024-03-12T16:47:21.884" v="58" actId="1076"/>
          <ac:spMkLst>
            <pc:docMk/>
            <pc:sldMk cId="1082498719" sldId="607"/>
            <ac:spMk id="21" creationId="{9B427223-BE01-395A-BF90-202AE4C7AAEF}"/>
          </ac:spMkLst>
        </pc:spChg>
        <pc:cxnChg chg="mod">
          <ac:chgData name="Karine ANSQUER" userId="71b0d722-f0f3-4c11-9903-ed812dccc263" providerId="ADAL" clId="{AC75E1D6-08E2-419C-80C3-C75BCE42B6AC}" dt="2024-03-12T16:47:21.884" v="58" actId="1076"/>
          <ac:cxnSpMkLst>
            <pc:docMk/>
            <pc:sldMk cId="1082498719" sldId="607"/>
            <ac:cxnSpMk id="11" creationId="{3E49E8FD-FCC7-4323-4895-D7F4D7AEB2B5}"/>
          </ac:cxnSpMkLst>
        </pc:cxnChg>
        <pc:cxnChg chg="mod">
          <ac:chgData name="Karine ANSQUER" userId="71b0d722-f0f3-4c11-9903-ed812dccc263" providerId="ADAL" clId="{AC75E1D6-08E2-419C-80C3-C75BCE42B6AC}" dt="2024-03-12T16:47:21.884" v="58" actId="1076"/>
          <ac:cxnSpMkLst>
            <pc:docMk/>
            <pc:sldMk cId="1082498719" sldId="607"/>
            <ac:cxnSpMk id="12" creationId="{9DE55AC4-F342-C635-6428-95FF0A80041C}"/>
          </ac:cxnSpMkLst>
        </pc:cxnChg>
      </pc:sldChg>
      <pc:sldChg chg="modSp mod">
        <pc:chgData name="Karine ANSQUER" userId="71b0d722-f0f3-4c11-9903-ed812dccc263" providerId="ADAL" clId="{AC75E1D6-08E2-419C-80C3-C75BCE42B6AC}" dt="2024-03-14T15:11:55.368" v="1158" actId="20577"/>
        <pc:sldMkLst>
          <pc:docMk/>
          <pc:sldMk cId="1760281527" sldId="945"/>
        </pc:sldMkLst>
        <pc:spChg chg="mod">
          <ac:chgData name="Karine ANSQUER" userId="71b0d722-f0f3-4c11-9903-ed812dccc263" providerId="ADAL" clId="{AC75E1D6-08E2-419C-80C3-C75BCE42B6AC}" dt="2024-03-14T15:11:55.368" v="1158" actId="20577"/>
          <ac:spMkLst>
            <pc:docMk/>
            <pc:sldMk cId="1760281527" sldId="945"/>
            <ac:spMk id="2" creationId="{58EE87FE-1BC7-6A0B-A14D-CDDE515EB7C7}"/>
          </ac:spMkLst>
        </pc:spChg>
      </pc:sldChg>
      <pc:sldChg chg="delSp modSp mod modShow">
        <pc:chgData name="Karine ANSQUER" userId="71b0d722-f0f3-4c11-9903-ed812dccc263" providerId="ADAL" clId="{AC75E1D6-08E2-419C-80C3-C75BCE42B6AC}" dt="2024-03-14T15:15:36.777" v="1160" actId="729"/>
        <pc:sldMkLst>
          <pc:docMk/>
          <pc:sldMk cId="3156507950" sldId="2295"/>
        </pc:sldMkLst>
        <pc:spChg chg="del">
          <ac:chgData name="Karine ANSQUER" userId="71b0d722-f0f3-4c11-9903-ed812dccc263" providerId="ADAL" clId="{AC75E1D6-08E2-419C-80C3-C75BCE42B6AC}" dt="2024-03-14T10:02:12.707" v="949" actId="478"/>
          <ac:spMkLst>
            <pc:docMk/>
            <pc:sldMk cId="3156507950" sldId="2295"/>
            <ac:spMk id="2" creationId="{8D8177DC-3719-AF08-EA94-A1546C932778}"/>
          </ac:spMkLst>
        </pc:spChg>
        <pc:spChg chg="mod">
          <ac:chgData name="Karine ANSQUER" userId="71b0d722-f0f3-4c11-9903-ed812dccc263" providerId="ADAL" clId="{AC75E1D6-08E2-419C-80C3-C75BCE42B6AC}" dt="2024-03-13T18:16:04.627" v="505" actId="1076"/>
          <ac:spMkLst>
            <pc:docMk/>
            <pc:sldMk cId="3156507950" sldId="2295"/>
            <ac:spMk id="3" creationId="{5B2D2368-5910-328F-1785-8ED1BA82BCA2}"/>
          </ac:spMkLst>
        </pc:spChg>
        <pc:spChg chg="mod ord">
          <ac:chgData name="Karine ANSQUER" userId="71b0d722-f0f3-4c11-9903-ed812dccc263" providerId="ADAL" clId="{AC75E1D6-08E2-419C-80C3-C75BCE42B6AC}" dt="2024-03-14T10:03:18.111" v="965" actId="167"/>
          <ac:spMkLst>
            <pc:docMk/>
            <pc:sldMk cId="3156507950" sldId="2295"/>
            <ac:spMk id="4" creationId="{1109AF15-F1F2-853D-3D67-7B44A2B6C680}"/>
          </ac:spMkLst>
        </pc:spChg>
        <pc:picChg chg="mod">
          <ac:chgData name="Karine ANSQUER" userId="71b0d722-f0f3-4c11-9903-ed812dccc263" providerId="ADAL" clId="{AC75E1D6-08E2-419C-80C3-C75BCE42B6AC}" dt="2024-03-14T10:03:42.527" v="969" actId="14100"/>
          <ac:picMkLst>
            <pc:docMk/>
            <pc:sldMk cId="3156507950" sldId="2295"/>
            <ac:picMk id="4098" creationId="{B7B33A6F-E462-BA30-631F-7329518DF229}"/>
          </ac:picMkLst>
        </pc:picChg>
      </pc:sldChg>
      <pc:sldChg chg="modSp mod">
        <pc:chgData name="Karine ANSQUER" userId="71b0d722-f0f3-4c11-9903-ed812dccc263" providerId="ADAL" clId="{AC75E1D6-08E2-419C-80C3-C75BCE42B6AC}" dt="2024-03-14T10:01:34.057" v="946" actId="14100"/>
        <pc:sldMkLst>
          <pc:docMk/>
          <pc:sldMk cId="4012698556" sldId="2307"/>
        </pc:sldMkLst>
        <pc:spChg chg="mod">
          <ac:chgData name="Karine ANSQUER" userId="71b0d722-f0f3-4c11-9903-ed812dccc263" providerId="ADAL" clId="{AC75E1D6-08E2-419C-80C3-C75BCE42B6AC}" dt="2024-03-12T16:50:41.755" v="79" actId="1076"/>
          <ac:spMkLst>
            <pc:docMk/>
            <pc:sldMk cId="4012698556" sldId="2307"/>
            <ac:spMk id="5" creationId="{BE24AB40-4039-F997-148B-03222245A17D}"/>
          </ac:spMkLst>
        </pc:spChg>
        <pc:spChg chg="mod">
          <ac:chgData name="Karine ANSQUER" userId="71b0d722-f0f3-4c11-9903-ed812dccc263" providerId="ADAL" clId="{AC75E1D6-08E2-419C-80C3-C75BCE42B6AC}" dt="2024-03-13T18:16:00.299" v="504" actId="403"/>
          <ac:spMkLst>
            <pc:docMk/>
            <pc:sldMk cId="4012698556" sldId="2307"/>
            <ac:spMk id="6" creationId="{54A46313-48CF-0500-7647-31DF4974B763}"/>
          </ac:spMkLst>
        </pc:spChg>
        <pc:picChg chg="mod ord">
          <ac:chgData name="Karine ANSQUER" userId="71b0d722-f0f3-4c11-9903-ed812dccc263" providerId="ADAL" clId="{AC75E1D6-08E2-419C-80C3-C75BCE42B6AC}" dt="2024-03-14T10:01:34.057" v="946" actId="14100"/>
          <ac:picMkLst>
            <pc:docMk/>
            <pc:sldMk cId="4012698556" sldId="2307"/>
            <ac:picMk id="8" creationId="{74503F0C-EC41-AD95-8757-90C7E30E186C}"/>
          </ac:picMkLst>
        </pc:picChg>
      </pc:sldChg>
      <pc:sldChg chg="modSp mod modAnim">
        <pc:chgData name="Karine ANSQUER" userId="71b0d722-f0f3-4c11-9903-ed812dccc263" providerId="ADAL" clId="{AC75E1D6-08E2-419C-80C3-C75BCE42B6AC}" dt="2024-03-14T09:39:33.494" v="931" actId="403"/>
        <pc:sldMkLst>
          <pc:docMk/>
          <pc:sldMk cId="708688603" sldId="2333"/>
        </pc:sldMkLst>
        <pc:spChg chg="mod">
          <ac:chgData name="Karine ANSQUER" userId="71b0d722-f0f3-4c11-9903-ed812dccc263" providerId="ADAL" clId="{AC75E1D6-08E2-419C-80C3-C75BCE42B6AC}" dt="2024-03-14T09:39:33.494" v="931" actId="403"/>
          <ac:spMkLst>
            <pc:docMk/>
            <pc:sldMk cId="708688603" sldId="2333"/>
            <ac:spMk id="2" creationId="{7C1D8819-D25C-AD88-8C8F-1BB76E47CD7E}"/>
          </ac:spMkLst>
        </pc:spChg>
      </pc:sldChg>
      <pc:sldChg chg="addSp delSp modSp mod">
        <pc:chgData name="Karine ANSQUER" userId="71b0d722-f0f3-4c11-9903-ed812dccc263" providerId="ADAL" clId="{AC75E1D6-08E2-419C-80C3-C75BCE42B6AC}" dt="2024-03-14T09:37:18.572" v="882" actId="208"/>
        <pc:sldMkLst>
          <pc:docMk/>
          <pc:sldMk cId="659089795" sldId="2334"/>
        </pc:sldMkLst>
        <pc:spChg chg="mod">
          <ac:chgData name="Karine ANSQUER" userId="71b0d722-f0f3-4c11-9903-ed812dccc263" providerId="ADAL" clId="{AC75E1D6-08E2-419C-80C3-C75BCE42B6AC}" dt="2024-03-13T18:54:50.858" v="658" actId="1076"/>
          <ac:spMkLst>
            <pc:docMk/>
            <pc:sldMk cId="659089795" sldId="2334"/>
            <ac:spMk id="3" creationId="{B0FEB2D3-C1C9-FE98-FF94-06B7F561FAF3}"/>
          </ac:spMkLst>
        </pc:spChg>
        <pc:spChg chg="mod">
          <ac:chgData name="Karine ANSQUER" userId="71b0d722-f0f3-4c11-9903-ed812dccc263" providerId="ADAL" clId="{AC75E1D6-08E2-419C-80C3-C75BCE42B6AC}" dt="2024-03-13T18:54:50.858" v="658" actId="1076"/>
          <ac:spMkLst>
            <pc:docMk/>
            <pc:sldMk cId="659089795" sldId="2334"/>
            <ac:spMk id="4" creationId="{7BBAF600-7792-C963-771F-00E9BCEA60C1}"/>
          </ac:spMkLst>
        </pc:spChg>
        <pc:spChg chg="add del">
          <ac:chgData name="Karine ANSQUER" userId="71b0d722-f0f3-4c11-9903-ed812dccc263" providerId="ADAL" clId="{AC75E1D6-08E2-419C-80C3-C75BCE42B6AC}" dt="2024-03-14T09:26:55.295" v="742" actId="478"/>
          <ac:spMkLst>
            <pc:docMk/>
            <pc:sldMk cId="659089795" sldId="2334"/>
            <ac:spMk id="5" creationId="{68DB6E33-02DA-8885-2901-1AE5F5E1FDF4}"/>
          </ac:spMkLst>
        </pc:spChg>
        <pc:spChg chg="add del mod">
          <ac:chgData name="Karine ANSQUER" userId="71b0d722-f0f3-4c11-9903-ed812dccc263" providerId="ADAL" clId="{AC75E1D6-08E2-419C-80C3-C75BCE42B6AC}" dt="2024-03-14T09:31:10.007" v="752" actId="478"/>
          <ac:spMkLst>
            <pc:docMk/>
            <pc:sldMk cId="659089795" sldId="2334"/>
            <ac:spMk id="6" creationId="{19130C54-E35E-EB63-B3A8-502178C42644}"/>
          </ac:spMkLst>
        </pc:spChg>
        <pc:spChg chg="add del mod">
          <ac:chgData name="Karine ANSQUER" userId="71b0d722-f0f3-4c11-9903-ed812dccc263" providerId="ADAL" clId="{AC75E1D6-08E2-419C-80C3-C75BCE42B6AC}" dt="2024-03-14T09:31:09.267" v="750" actId="478"/>
          <ac:spMkLst>
            <pc:docMk/>
            <pc:sldMk cId="659089795" sldId="2334"/>
            <ac:spMk id="8" creationId="{B31C1EDB-E4E5-B606-5FBD-4ED9F503E3DA}"/>
          </ac:spMkLst>
        </pc:spChg>
        <pc:spChg chg="add mod">
          <ac:chgData name="Karine ANSQUER" userId="71b0d722-f0f3-4c11-9903-ed812dccc263" providerId="ADAL" clId="{AC75E1D6-08E2-419C-80C3-C75BCE42B6AC}" dt="2024-03-14T09:33:13.680" v="808" actId="20577"/>
          <ac:spMkLst>
            <pc:docMk/>
            <pc:sldMk cId="659089795" sldId="2334"/>
            <ac:spMk id="9" creationId="{DFD6E3F9-3B13-6241-A2B4-4FF605FDC86F}"/>
          </ac:spMkLst>
        </pc:spChg>
        <pc:spChg chg="add del mod">
          <ac:chgData name="Karine ANSQUER" userId="71b0d722-f0f3-4c11-9903-ed812dccc263" providerId="ADAL" clId="{AC75E1D6-08E2-419C-80C3-C75BCE42B6AC}" dt="2024-03-14T09:33:17.170" v="809" actId="478"/>
          <ac:spMkLst>
            <pc:docMk/>
            <pc:sldMk cId="659089795" sldId="2334"/>
            <ac:spMk id="10" creationId="{45DCA0B9-0CC0-410F-AB10-3136826BDE2C}"/>
          </ac:spMkLst>
        </pc:spChg>
        <pc:spChg chg="add mod">
          <ac:chgData name="Karine ANSQUER" userId="71b0d722-f0f3-4c11-9903-ed812dccc263" providerId="ADAL" clId="{AC75E1D6-08E2-419C-80C3-C75BCE42B6AC}" dt="2024-03-14T09:35:58.699" v="872" actId="20577"/>
          <ac:spMkLst>
            <pc:docMk/>
            <pc:sldMk cId="659089795" sldId="2334"/>
            <ac:spMk id="11" creationId="{09C13B1F-EB39-71C5-1AD2-3ABF4282BE6F}"/>
          </ac:spMkLst>
        </pc:spChg>
        <pc:spChg chg="mod">
          <ac:chgData name="Karine ANSQUER" userId="71b0d722-f0f3-4c11-9903-ed812dccc263" providerId="ADAL" clId="{AC75E1D6-08E2-419C-80C3-C75BCE42B6AC}" dt="2024-03-13T18:14:41.910" v="487" actId="404"/>
          <ac:spMkLst>
            <pc:docMk/>
            <pc:sldMk cId="659089795" sldId="2334"/>
            <ac:spMk id="12" creationId="{768A006C-B2B3-B3B6-A6B9-7EB1FF6FC37E}"/>
          </ac:spMkLst>
        </pc:spChg>
        <pc:spChg chg="mod">
          <ac:chgData name="Karine ANSQUER" userId="71b0d722-f0f3-4c11-9903-ed812dccc263" providerId="ADAL" clId="{AC75E1D6-08E2-419C-80C3-C75BCE42B6AC}" dt="2024-03-13T18:55:06.028" v="678" actId="1036"/>
          <ac:spMkLst>
            <pc:docMk/>
            <pc:sldMk cId="659089795" sldId="2334"/>
            <ac:spMk id="17" creationId="{51C7FCAA-1BC6-CE77-7DDD-29A0B47E7215}"/>
          </ac:spMkLst>
        </pc:spChg>
        <pc:spChg chg="mod topLvl">
          <ac:chgData name="Karine ANSQUER" userId="71b0d722-f0f3-4c11-9903-ed812dccc263" providerId="ADAL" clId="{AC75E1D6-08E2-419C-80C3-C75BCE42B6AC}" dt="2024-03-14T09:30:31.808" v="745" actId="1076"/>
          <ac:spMkLst>
            <pc:docMk/>
            <pc:sldMk cId="659089795" sldId="2334"/>
            <ac:spMk id="20" creationId="{9C172851-33F7-8785-357E-0E73DECB9BA6}"/>
          </ac:spMkLst>
        </pc:spChg>
        <pc:spChg chg="mod topLvl">
          <ac:chgData name="Karine ANSQUER" userId="71b0d722-f0f3-4c11-9903-ed812dccc263" providerId="ADAL" clId="{AC75E1D6-08E2-419C-80C3-C75BCE42B6AC}" dt="2024-03-14T09:30:31.808" v="745" actId="1076"/>
          <ac:spMkLst>
            <pc:docMk/>
            <pc:sldMk cId="659089795" sldId="2334"/>
            <ac:spMk id="21" creationId="{02E764DC-9215-9A0A-0F7C-54FEE4710CAB}"/>
          </ac:spMkLst>
        </pc:spChg>
        <pc:spChg chg="del mod">
          <ac:chgData name="Karine ANSQUER" userId="71b0d722-f0f3-4c11-9903-ed812dccc263" providerId="ADAL" clId="{AC75E1D6-08E2-419C-80C3-C75BCE42B6AC}" dt="2024-03-14T09:36:19.326" v="873" actId="478"/>
          <ac:spMkLst>
            <pc:docMk/>
            <pc:sldMk cId="659089795" sldId="2334"/>
            <ac:spMk id="31" creationId="{85F02DA9-B2D0-8C61-E35C-7E24C285A680}"/>
          </ac:spMkLst>
        </pc:spChg>
        <pc:spChg chg="mod">
          <ac:chgData name="Karine ANSQUER" userId="71b0d722-f0f3-4c11-9903-ed812dccc263" providerId="ADAL" clId="{AC75E1D6-08E2-419C-80C3-C75BCE42B6AC}" dt="2024-03-14T09:30:31.808" v="745" actId="1076"/>
          <ac:spMkLst>
            <pc:docMk/>
            <pc:sldMk cId="659089795" sldId="2334"/>
            <ac:spMk id="37" creationId="{FA537172-E4E9-3399-3713-862588762A74}"/>
          </ac:spMkLst>
        </pc:spChg>
        <pc:grpChg chg="mod">
          <ac:chgData name="Karine ANSQUER" userId="71b0d722-f0f3-4c11-9903-ed812dccc263" providerId="ADAL" clId="{AC75E1D6-08E2-419C-80C3-C75BCE42B6AC}" dt="2024-03-14T09:32:09.675" v="783" actId="1076"/>
          <ac:grpSpMkLst>
            <pc:docMk/>
            <pc:sldMk cId="659089795" sldId="2334"/>
            <ac:grpSpMk id="16" creationId="{1711C6B0-B42F-93EE-097C-FDB32F406350}"/>
          </ac:grpSpMkLst>
        </pc:grpChg>
        <pc:grpChg chg="del mod">
          <ac:chgData name="Karine ANSQUER" userId="71b0d722-f0f3-4c11-9903-ed812dccc263" providerId="ADAL" clId="{AC75E1D6-08E2-419C-80C3-C75BCE42B6AC}" dt="2024-03-13T18:55:30.945" v="692" actId="165"/>
          <ac:grpSpMkLst>
            <pc:docMk/>
            <pc:sldMk cId="659089795" sldId="2334"/>
            <ac:grpSpMk id="19" creationId="{89D197C1-870E-9DB2-15FA-ACFA51C17E9A}"/>
          </ac:grpSpMkLst>
        </pc:grpChg>
        <pc:picChg chg="mod">
          <ac:chgData name="Karine ANSQUER" userId="71b0d722-f0f3-4c11-9903-ed812dccc263" providerId="ADAL" clId="{AC75E1D6-08E2-419C-80C3-C75BCE42B6AC}" dt="2024-03-13T18:54:50.858" v="658" actId="1076"/>
          <ac:picMkLst>
            <pc:docMk/>
            <pc:sldMk cId="659089795" sldId="2334"/>
            <ac:picMk id="14" creationId="{2E4C141F-DBC0-823B-F571-7F871EA7A05A}"/>
          </ac:picMkLst>
        </pc:picChg>
        <pc:picChg chg="mod">
          <ac:chgData name="Karine ANSQUER" userId="71b0d722-f0f3-4c11-9903-ed812dccc263" providerId="ADAL" clId="{AC75E1D6-08E2-419C-80C3-C75BCE42B6AC}" dt="2024-03-13T18:54:50.858" v="658" actId="1076"/>
          <ac:picMkLst>
            <pc:docMk/>
            <pc:sldMk cId="659089795" sldId="2334"/>
            <ac:picMk id="1026" creationId="{4167D28A-821C-5577-D3F6-FABD12DC2BFB}"/>
          </ac:picMkLst>
        </pc:picChg>
        <pc:cxnChg chg="add mod">
          <ac:chgData name="Karine ANSQUER" userId="71b0d722-f0f3-4c11-9903-ed812dccc263" providerId="ADAL" clId="{AC75E1D6-08E2-419C-80C3-C75BCE42B6AC}" dt="2024-03-14T09:37:18.572" v="882" actId="208"/>
          <ac:cxnSpMkLst>
            <pc:docMk/>
            <pc:sldMk cId="659089795" sldId="2334"/>
            <ac:cxnSpMk id="15" creationId="{3679C592-63E0-06B4-FF8A-A0236791F462}"/>
          </ac:cxnSpMkLst>
        </pc:cxnChg>
      </pc:sldChg>
      <pc:sldChg chg="addSp modSp mod">
        <pc:chgData name="Karine ANSQUER" userId="71b0d722-f0f3-4c11-9903-ed812dccc263" providerId="ADAL" clId="{AC75E1D6-08E2-419C-80C3-C75BCE42B6AC}" dt="2024-03-14T09:25:56.392" v="740" actId="20577"/>
        <pc:sldMkLst>
          <pc:docMk/>
          <pc:sldMk cId="181768371" sldId="2336"/>
        </pc:sldMkLst>
        <pc:spChg chg="mod">
          <ac:chgData name="Karine ANSQUER" userId="71b0d722-f0f3-4c11-9903-ed812dccc263" providerId="ADAL" clId="{AC75E1D6-08E2-419C-80C3-C75BCE42B6AC}" dt="2024-03-14T09:25:56.392" v="740" actId="20577"/>
          <ac:spMkLst>
            <pc:docMk/>
            <pc:sldMk cId="181768371" sldId="2336"/>
            <ac:spMk id="2" creationId="{50D3738F-3BE0-0C01-F5BC-206B07D9440B}"/>
          </ac:spMkLst>
        </pc:spChg>
        <pc:spChg chg="mod">
          <ac:chgData name="Karine ANSQUER" userId="71b0d722-f0f3-4c11-9903-ed812dccc263" providerId="ADAL" clId="{AC75E1D6-08E2-419C-80C3-C75BCE42B6AC}" dt="2024-03-13T18:17:54.505" v="506" actId="13926"/>
          <ac:spMkLst>
            <pc:docMk/>
            <pc:sldMk cId="181768371" sldId="2336"/>
            <ac:spMk id="6" creationId="{F3F97EFF-4C0A-2C86-B49F-753361D1DEF5}"/>
          </ac:spMkLst>
        </pc:spChg>
        <pc:spChg chg="mod">
          <ac:chgData name="Karine ANSQUER" userId="71b0d722-f0f3-4c11-9903-ed812dccc263" providerId="ADAL" clId="{AC75E1D6-08E2-419C-80C3-C75BCE42B6AC}" dt="2024-03-13T18:48:05.839" v="569" actId="14100"/>
          <ac:spMkLst>
            <pc:docMk/>
            <pc:sldMk cId="181768371" sldId="2336"/>
            <ac:spMk id="10" creationId="{FD3AD1D3-564D-7DDE-A47B-0E8B9F40ACC2}"/>
          </ac:spMkLst>
        </pc:spChg>
        <pc:spChg chg="mod">
          <ac:chgData name="Karine ANSQUER" userId="71b0d722-f0f3-4c11-9903-ed812dccc263" providerId="ADAL" clId="{AC75E1D6-08E2-419C-80C3-C75BCE42B6AC}" dt="2024-03-13T18:48:05.839" v="569" actId="14100"/>
          <ac:spMkLst>
            <pc:docMk/>
            <pc:sldMk cId="181768371" sldId="2336"/>
            <ac:spMk id="13" creationId="{6177D5CA-D8C5-BCB3-D534-80F09D3BF2BF}"/>
          </ac:spMkLst>
        </pc:spChg>
        <pc:spChg chg="add mod">
          <ac:chgData name="Karine ANSQUER" userId="71b0d722-f0f3-4c11-9903-ed812dccc263" providerId="ADAL" clId="{AC75E1D6-08E2-419C-80C3-C75BCE42B6AC}" dt="2024-03-12T16:44:58.630" v="29" actId="1076"/>
          <ac:spMkLst>
            <pc:docMk/>
            <pc:sldMk cId="181768371" sldId="2336"/>
            <ac:spMk id="16" creationId="{AFC65D8D-5F6D-0690-F2BD-A8E4F770F64A}"/>
          </ac:spMkLst>
        </pc:spChg>
        <pc:spChg chg="add mod">
          <ac:chgData name="Karine ANSQUER" userId="71b0d722-f0f3-4c11-9903-ed812dccc263" providerId="ADAL" clId="{AC75E1D6-08E2-419C-80C3-C75BCE42B6AC}" dt="2024-03-12T16:44:58.630" v="29" actId="1076"/>
          <ac:spMkLst>
            <pc:docMk/>
            <pc:sldMk cId="181768371" sldId="2336"/>
            <ac:spMk id="17" creationId="{438A93B1-F898-4409-B5BA-885A73CB4DA0}"/>
          </ac:spMkLst>
        </pc:spChg>
        <pc:spChg chg="mod">
          <ac:chgData name="Karine ANSQUER" userId="71b0d722-f0f3-4c11-9903-ed812dccc263" providerId="ADAL" clId="{AC75E1D6-08E2-419C-80C3-C75BCE42B6AC}" dt="2024-03-12T16:44:55.162" v="27" actId="14100"/>
          <ac:spMkLst>
            <pc:docMk/>
            <pc:sldMk cId="181768371" sldId="2336"/>
            <ac:spMk id="30" creationId="{6AD11EE5-AEA2-B145-9564-F3619B4A3B77}"/>
          </ac:spMkLst>
        </pc:spChg>
        <pc:picChg chg="mod">
          <ac:chgData name="Karine ANSQUER" userId="71b0d722-f0f3-4c11-9903-ed812dccc263" providerId="ADAL" clId="{AC75E1D6-08E2-419C-80C3-C75BCE42B6AC}" dt="2024-03-13T18:48:05.839" v="569" actId="14100"/>
          <ac:picMkLst>
            <pc:docMk/>
            <pc:sldMk cId="181768371" sldId="2336"/>
            <ac:picMk id="14" creationId="{DB8489D4-AEAC-108D-1C21-0D6062EFA966}"/>
          </ac:picMkLst>
        </pc:picChg>
        <pc:picChg chg="add mod">
          <ac:chgData name="Karine ANSQUER" userId="71b0d722-f0f3-4c11-9903-ed812dccc263" providerId="ADAL" clId="{AC75E1D6-08E2-419C-80C3-C75BCE42B6AC}" dt="2024-03-13T18:12:01.629" v="472" actId="1076"/>
          <ac:picMkLst>
            <pc:docMk/>
            <pc:sldMk cId="181768371" sldId="2336"/>
            <ac:picMk id="20" creationId="{CB259D30-1585-D8E1-863F-9D185A47C4CE}"/>
          </ac:picMkLst>
        </pc:picChg>
      </pc:sldChg>
      <pc:sldChg chg="modSp mod modAnim">
        <pc:chgData name="Karine ANSQUER" userId="71b0d722-f0f3-4c11-9903-ed812dccc263" providerId="ADAL" clId="{AC75E1D6-08E2-419C-80C3-C75BCE42B6AC}" dt="2024-03-14T09:39:51.927" v="938" actId="6549"/>
        <pc:sldMkLst>
          <pc:docMk/>
          <pc:sldMk cId="1021149030" sldId="2338"/>
        </pc:sldMkLst>
        <pc:spChg chg="mod">
          <ac:chgData name="Karine ANSQUER" userId="71b0d722-f0f3-4c11-9903-ed812dccc263" providerId="ADAL" clId="{AC75E1D6-08E2-419C-80C3-C75BCE42B6AC}" dt="2024-03-13T18:53:07.296" v="602" actId="1076"/>
          <ac:spMkLst>
            <pc:docMk/>
            <pc:sldMk cId="1021149030" sldId="2338"/>
            <ac:spMk id="4" creationId="{E61DB3FB-3383-EC73-B1B9-C60008D4A298}"/>
          </ac:spMkLst>
        </pc:spChg>
        <pc:spChg chg="mod">
          <ac:chgData name="Karine ANSQUER" userId="71b0d722-f0f3-4c11-9903-ed812dccc263" providerId="ADAL" clId="{AC75E1D6-08E2-419C-80C3-C75BCE42B6AC}" dt="2024-03-13T18:52:59.263" v="600" actId="14100"/>
          <ac:spMkLst>
            <pc:docMk/>
            <pc:sldMk cId="1021149030" sldId="2338"/>
            <ac:spMk id="5" creationId="{5332FFDC-E57D-5C87-A8D1-9DF33EDCFB60}"/>
          </ac:spMkLst>
        </pc:spChg>
        <pc:spChg chg="mod">
          <ac:chgData name="Karine ANSQUER" userId="71b0d722-f0f3-4c11-9903-ed812dccc263" providerId="ADAL" clId="{AC75E1D6-08E2-419C-80C3-C75BCE42B6AC}" dt="2024-03-13T18:53:28.472" v="638" actId="1076"/>
          <ac:spMkLst>
            <pc:docMk/>
            <pc:sldMk cId="1021149030" sldId="2338"/>
            <ac:spMk id="8" creationId="{9768AC43-0C4C-74C5-D258-5C5390B9B442}"/>
          </ac:spMkLst>
        </pc:spChg>
        <pc:spChg chg="mod">
          <ac:chgData name="Karine ANSQUER" userId="71b0d722-f0f3-4c11-9903-ed812dccc263" providerId="ADAL" clId="{AC75E1D6-08E2-419C-80C3-C75BCE42B6AC}" dt="2024-03-13T18:52:56.235" v="599" actId="14100"/>
          <ac:spMkLst>
            <pc:docMk/>
            <pc:sldMk cId="1021149030" sldId="2338"/>
            <ac:spMk id="14" creationId="{3F3FFCBA-0146-2CD2-E5C8-579CF1EE4256}"/>
          </ac:spMkLst>
        </pc:spChg>
        <pc:spChg chg="mod">
          <ac:chgData name="Karine ANSQUER" userId="71b0d722-f0f3-4c11-9903-ed812dccc263" providerId="ADAL" clId="{AC75E1D6-08E2-419C-80C3-C75BCE42B6AC}" dt="2024-03-14T09:39:51.927" v="938" actId="6549"/>
          <ac:spMkLst>
            <pc:docMk/>
            <pc:sldMk cId="1021149030" sldId="2338"/>
            <ac:spMk id="17" creationId="{7A5BE20F-2630-4F03-0C9B-B57A537B058A}"/>
          </ac:spMkLst>
        </pc:spChg>
        <pc:spChg chg="mod">
          <ac:chgData name="Karine ANSQUER" userId="71b0d722-f0f3-4c11-9903-ed812dccc263" providerId="ADAL" clId="{AC75E1D6-08E2-419C-80C3-C75BCE42B6AC}" dt="2024-03-12T16:44:05.182" v="22" actId="1076"/>
          <ac:spMkLst>
            <pc:docMk/>
            <pc:sldMk cId="1021149030" sldId="2338"/>
            <ac:spMk id="18" creationId="{25966A56-4B97-8612-22B8-51920F78AFFA}"/>
          </ac:spMkLst>
        </pc:spChg>
        <pc:spChg chg="mod">
          <ac:chgData name="Karine ANSQUER" userId="71b0d722-f0f3-4c11-9903-ed812dccc263" providerId="ADAL" clId="{AC75E1D6-08E2-419C-80C3-C75BCE42B6AC}" dt="2024-03-13T18:53:04.344" v="601" actId="1076"/>
          <ac:spMkLst>
            <pc:docMk/>
            <pc:sldMk cId="1021149030" sldId="2338"/>
            <ac:spMk id="28" creationId="{C53DAB0F-2AA4-EF51-389F-35F7D393D797}"/>
          </ac:spMkLst>
        </pc:spChg>
        <pc:spChg chg="mod">
          <ac:chgData name="Karine ANSQUER" userId="71b0d722-f0f3-4c11-9903-ed812dccc263" providerId="ADAL" clId="{AC75E1D6-08E2-419C-80C3-C75BCE42B6AC}" dt="2024-03-14T09:39:18.255" v="930" actId="20577"/>
          <ac:spMkLst>
            <pc:docMk/>
            <pc:sldMk cId="1021149030" sldId="2338"/>
            <ac:spMk id="422" creationId="{DFC5E983-E72B-1C29-8A74-7E3C8C5D9F35}"/>
          </ac:spMkLst>
        </pc:spChg>
        <pc:spChg chg="mod">
          <ac:chgData name="Karine ANSQUER" userId="71b0d722-f0f3-4c11-9903-ed812dccc263" providerId="ADAL" clId="{AC75E1D6-08E2-419C-80C3-C75BCE42B6AC}" dt="2024-03-13T18:53:50.002" v="655" actId="1076"/>
          <ac:spMkLst>
            <pc:docMk/>
            <pc:sldMk cId="1021149030" sldId="2338"/>
            <ac:spMk id="425" creationId="{73E98FAE-2CA0-7622-E2E2-B0B65E8F7377}"/>
          </ac:spMkLst>
        </pc:spChg>
        <pc:spChg chg="mod">
          <ac:chgData name="Karine ANSQUER" userId="71b0d722-f0f3-4c11-9903-ed812dccc263" providerId="ADAL" clId="{AC75E1D6-08E2-419C-80C3-C75BCE42B6AC}" dt="2024-03-12T16:43:34.323" v="19" actId="207"/>
          <ac:spMkLst>
            <pc:docMk/>
            <pc:sldMk cId="1021149030" sldId="2338"/>
            <ac:spMk id="431" creationId="{F69F8F26-6D43-D5DA-F1E1-2CEDD9E4DF75}"/>
          </ac:spMkLst>
        </pc:spChg>
        <pc:grpChg chg="mod">
          <ac:chgData name="Karine ANSQUER" userId="71b0d722-f0f3-4c11-9903-ed812dccc263" providerId="ADAL" clId="{AC75E1D6-08E2-419C-80C3-C75BCE42B6AC}" dt="2024-03-13T18:53:20.903" v="623" actId="1035"/>
          <ac:grpSpMkLst>
            <pc:docMk/>
            <pc:sldMk cId="1021149030" sldId="2338"/>
            <ac:grpSpMk id="6" creationId="{1F4C428E-CBBF-00F5-F2F8-B4400793C88D}"/>
          </ac:grpSpMkLst>
        </pc:grpChg>
        <pc:grpChg chg="mod">
          <ac:chgData name="Karine ANSQUER" userId="71b0d722-f0f3-4c11-9903-ed812dccc263" providerId="ADAL" clId="{AC75E1D6-08E2-419C-80C3-C75BCE42B6AC}" dt="2024-03-13T18:53:20.903" v="623" actId="1035"/>
          <ac:grpSpMkLst>
            <pc:docMk/>
            <pc:sldMk cId="1021149030" sldId="2338"/>
            <ac:grpSpMk id="7" creationId="{A3A7EB54-7A9A-A2B0-6596-840E778EF5E2}"/>
          </ac:grpSpMkLst>
        </pc:grpChg>
        <pc:grpChg chg="mod">
          <ac:chgData name="Karine ANSQUER" userId="71b0d722-f0f3-4c11-9903-ed812dccc263" providerId="ADAL" clId="{AC75E1D6-08E2-419C-80C3-C75BCE42B6AC}" dt="2024-03-13T18:53:32.963" v="652" actId="1036"/>
          <ac:grpSpMkLst>
            <pc:docMk/>
            <pc:sldMk cId="1021149030" sldId="2338"/>
            <ac:grpSpMk id="10" creationId="{FA382B99-96B3-5669-9990-A5B58D207641}"/>
          </ac:grpSpMkLst>
        </pc:grpChg>
        <pc:grpChg chg="mod">
          <ac:chgData name="Karine ANSQUER" userId="71b0d722-f0f3-4c11-9903-ed812dccc263" providerId="ADAL" clId="{AC75E1D6-08E2-419C-80C3-C75BCE42B6AC}" dt="2024-03-13T18:53:27.782" v="637" actId="1036"/>
          <ac:grpSpMkLst>
            <pc:docMk/>
            <pc:sldMk cId="1021149030" sldId="2338"/>
            <ac:grpSpMk id="12" creationId="{7E654DD6-3B3E-A0A7-693F-BACDFD85DE2F}"/>
          </ac:grpSpMkLst>
        </pc:grpChg>
        <pc:grpChg chg="mod">
          <ac:chgData name="Karine ANSQUER" userId="71b0d722-f0f3-4c11-9903-ed812dccc263" providerId="ADAL" clId="{AC75E1D6-08E2-419C-80C3-C75BCE42B6AC}" dt="2024-03-13T18:53:55.657" v="656" actId="1076"/>
          <ac:grpSpMkLst>
            <pc:docMk/>
            <pc:sldMk cId="1021149030" sldId="2338"/>
            <ac:grpSpMk id="21" creationId="{38EE71EB-355E-BA2F-E360-2024178A3516}"/>
          </ac:grpSpMkLst>
        </pc:grpChg>
        <pc:grpChg chg="mod">
          <ac:chgData name="Karine ANSQUER" userId="71b0d722-f0f3-4c11-9903-ed812dccc263" providerId="ADAL" clId="{AC75E1D6-08E2-419C-80C3-C75BCE42B6AC}" dt="2024-03-13T18:53:50.002" v="655" actId="1076"/>
          <ac:grpSpMkLst>
            <pc:docMk/>
            <pc:sldMk cId="1021149030" sldId="2338"/>
            <ac:grpSpMk id="22" creationId="{DCC91E2B-73CA-B368-B54B-425563D78059}"/>
          </ac:grpSpMkLst>
        </pc:grpChg>
        <pc:grpChg chg="mod">
          <ac:chgData name="Karine ANSQUER" userId="71b0d722-f0f3-4c11-9903-ed812dccc263" providerId="ADAL" clId="{AC75E1D6-08E2-419C-80C3-C75BCE42B6AC}" dt="2024-03-13T18:53:27.782" v="637" actId="1036"/>
          <ac:grpSpMkLst>
            <pc:docMk/>
            <pc:sldMk cId="1021149030" sldId="2338"/>
            <ac:grpSpMk id="29" creationId="{1FC61485-32F1-A7E4-0419-9AD8920E2DBB}"/>
          </ac:grpSpMkLst>
        </pc:grpChg>
        <pc:grpChg chg="mod">
          <ac:chgData name="Karine ANSQUER" userId="71b0d722-f0f3-4c11-9903-ed812dccc263" providerId="ADAL" clId="{AC75E1D6-08E2-419C-80C3-C75BCE42B6AC}" dt="2024-03-13T18:53:32.963" v="652" actId="1036"/>
          <ac:grpSpMkLst>
            <pc:docMk/>
            <pc:sldMk cId="1021149030" sldId="2338"/>
            <ac:grpSpMk id="30" creationId="{06D730C3-AF60-B1AD-D266-BAAFC0311FEE}"/>
          </ac:grpSpMkLst>
        </pc:grpChg>
        <pc:picChg chg="mod">
          <ac:chgData name="Karine ANSQUER" userId="71b0d722-f0f3-4c11-9903-ed812dccc263" providerId="ADAL" clId="{AC75E1D6-08E2-419C-80C3-C75BCE42B6AC}" dt="2024-03-13T18:53:50.002" v="655" actId="1076"/>
          <ac:picMkLst>
            <pc:docMk/>
            <pc:sldMk cId="1021149030" sldId="2338"/>
            <ac:picMk id="25" creationId="{5F42844D-861E-BC29-D9DA-5A8AB35DC5C7}"/>
          </ac:picMkLst>
        </pc:picChg>
      </pc:sldChg>
      <pc:sldChg chg="delSp modSp mod">
        <pc:chgData name="Karine ANSQUER" userId="71b0d722-f0f3-4c11-9903-ed812dccc263" providerId="ADAL" clId="{AC75E1D6-08E2-419C-80C3-C75BCE42B6AC}" dt="2024-03-14T09:25:21.905" v="739" actId="14100"/>
        <pc:sldMkLst>
          <pc:docMk/>
          <pc:sldMk cId="1740680843" sldId="2339"/>
        </pc:sldMkLst>
        <pc:spChg chg="mod">
          <ac:chgData name="Karine ANSQUER" userId="71b0d722-f0f3-4c11-9903-ed812dccc263" providerId="ADAL" clId="{AC75E1D6-08E2-419C-80C3-C75BCE42B6AC}" dt="2024-03-14T09:25:21.905" v="739" actId="14100"/>
          <ac:spMkLst>
            <pc:docMk/>
            <pc:sldMk cId="1740680843" sldId="2339"/>
            <ac:spMk id="2" creationId="{B2075B1D-E162-3622-76DD-EE662E40F4AA}"/>
          </ac:spMkLst>
        </pc:spChg>
        <pc:spChg chg="del topLvl">
          <ac:chgData name="Karine ANSQUER" userId="71b0d722-f0f3-4c11-9903-ed812dccc263" providerId="ADAL" clId="{AC75E1D6-08E2-419C-80C3-C75BCE42B6AC}" dt="2024-03-12T16:44:50.115" v="26" actId="21"/>
          <ac:spMkLst>
            <pc:docMk/>
            <pc:sldMk cId="1740680843" sldId="2339"/>
            <ac:spMk id="3" creationId="{AFC65D8D-5F6D-0690-F2BD-A8E4F770F64A}"/>
          </ac:spMkLst>
        </pc:spChg>
        <pc:spChg chg="mod">
          <ac:chgData name="Karine ANSQUER" userId="71b0d722-f0f3-4c11-9903-ed812dccc263" providerId="ADAL" clId="{AC75E1D6-08E2-419C-80C3-C75BCE42B6AC}" dt="2024-03-12T16:45:16.836" v="33" actId="1076"/>
          <ac:spMkLst>
            <pc:docMk/>
            <pc:sldMk cId="1740680843" sldId="2339"/>
            <ac:spMk id="9" creationId="{340E526E-5C39-0527-927C-13362AE35335}"/>
          </ac:spMkLst>
        </pc:spChg>
        <pc:spChg chg="mod">
          <ac:chgData name="Karine ANSQUER" userId="71b0d722-f0f3-4c11-9903-ed812dccc263" providerId="ADAL" clId="{AC75E1D6-08E2-419C-80C3-C75BCE42B6AC}" dt="2024-03-13T18:11:18.761" v="470" actId="1076"/>
          <ac:spMkLst>
            <pc:docMk/>
            <pc:sldMk cId="1740680843" sldId="2339"/>
            <ac:spMk id="10" creationId="{6B4994C5-23A2-BC8C-308B-301EE1E1C2F0}"/>
          </ac:spMkLst>
        </pc:spChg>
        <pc:spChg chg="mod">
          <ac:chgData name="Karine ANSQUER" userId="71b0d722-f0f3-4c11-9903-ed812dccc263" providerId="ADAL" clId="{AC75E1D6-08E2-419C-80C3-C75BCE42B6AC}" dt="2024-03-12T16:45:58.043" v="47" actId="1076"/>
          <ac:spMkLst>
            <pc:docMk/>
            <pc:sldMk cId="1740680843" sldId="2339"/>
            <ac:spMk id="30" creationId="{9C190AA4-52E2-6381-4B4E-D45C00F9D505}"/>
          </ac:spMkLst>
        </pc:spChg>
        <pc:spChg chg="del topLvl">
          <ac:chgData name="Karine ANSQUER" userId="71b0d722-f0f3-4c11-9903-ed812dccc263" providerId="ADAL" clId="{AC75E1D6-08E2-419C-80C3-C75BCE42B6AC}" dt="2024-03-12T16:44:50.115" v="26" actId="21"/>
          <ac:spMkLst>
            <pc:docMk/>
            <pc:sldMk cId="1740680843" sldId="2339"/>
            <ac:spMk id="31" creationId="{438A93B1-F898-4409-B5BA-885A73CB4DA0}"/>
          </ac:spMkLst>
        </pc:spChg>
        <pc:spChg chg="mod">
          <ac:chgData name="Karine ANSQUER" userId="71b0d722-f0f3-4c11-9903-ed812dccc263" providerId="ADAL" clId="{AC75E1D6-08E2-419C-80C3-C75BCE42B6AC}" dt="2024-03-13T18:11:21.760" v="471" actId="1076"/>
          <ac:spMkLst>
            <pc:docMk/>
            <pc:sldMk cId="1740680843" sldId="2339"/>
            <ac:spMk id="32" creationId="{AA853F91-3186-4B4C-5753-D34437314518}"/>
          </ac:spMkLst>
        </pc:spChg>
        <pc:spChg chg="mod">
          <ac:chgData name="Karine ANSQUER" userId="71b0d722-f0f3-4c11-9903-ed812dccc263" providerId="ADAL" clId="{AC75E1D6-08E2-419C-80C3-C75BCE42B6AC}" dt="2024-03-12T16:45:55.310" v="46" actId="14100"/>
          <ac:spMkLst>
            <pc:docMk/>
            <pc:sldMk cId="1740680843" sldId="2339"/>
            <ac:spMk id="37" creationId="{27DDB628-C920-F973-CEB9-34A79F14555F}"/>
          </ac:spMkLst>
        </pc:spChg>
        <pc:grpChg chg="mod">
          <ac:chgData name="Karine ANSQUER" userId="71b0d722-f0f3-4c11-9903-ed812dccc263" providerId="ADAL" clId="{AC75E1D6-08E2-419C-80C3-C75BCE42B6AC}" dt="2024-03-12T16:45:04.939" v="30" actId="1076"/>
          <ac:grpSpMkLst>
            <pc:docMk/>
            <pc:sldMk cId="1740680843" sldId="2339"/>
            <ac:grpSpMk id="6" creationId="{59F6F04B-EB09-15A4-A908-D06F1F1CDDB8}"/>
          </ac:grpSpMkLst>
        </pc:grpChg>
        <pc:grpChg chg="del">
          <ac:chgData name="Karine ANSQUER" userId="71b0d722-f0f3-4c11-9903-ed812dccc263" providerId="ADAL" clId="{AC75E1D6-08E2-419C-80C3-C75BCE42B6AC}" dt="2024-03-12T16:44:50.115" v="26" actId="21"/>
          <ac:grpSpMkLst>
            <pc:docMk/>
            <pc:sldMk cId="1740680843" sldId="2339"/>
            <ac:grpSpMk id="33" creationId="{25601DEC-6CFD-B559-7AB4-4C3847C511F1}"/>
          </ac:grpSpMkLst>
        </pc:grpChg>
        <pc:picChg chg="mod modCrop">
          <ac:chgData name="Karine ANSQUER" userId="71b0d722-f0f3-4c11-9903-ed812dccc263" providerId="ADAL" clId="{AC75E1D6-08E2-419C-80C3-C75BCE42B6AC}" dt="2024-03-12T16:45:51.739" v="45" actId="1076"/>
          <ac:picMkLst>
            <pc:docMk/>
            <pc:sldMk cId="1740680843" sldId="2339"/>
            <ac:picMk id="26" creationId="{60391410-F8BB-4F98-270A-FA068454A736}"/>
          </ac:picMkLst>
        </pc:picChg>
      </pc:sldChg>
      <pc:sldChg chg="modSp mod">
        <pc:chgData name="Karine ANSQUER" userId="71b0d722-f0f3-4c11-9903-ed812dccc263" providerId="ADAL" clId="{AC75E1D6-08E2-419C-80C3-C75BCE42B6AC}" dt="2024-03-13T18:15:09.563" v="492" actId="404"/>
        <pc:sldMkLst>
          <pc:docMk/>
          <pc:sldMk cId="81789760" sldId="2341"/>
        </pc:sldMkLst>
        <pc:spChg chg="mod">
          <ac:chgData name="Karine ANSQUER" userId="71b0d722-f0f3-4c11-9903-ed812dccc263" providerId="ADAL" clId="{AC75E1D6-08E2-419C-80C3-C75BCE42B6AC}" dt="2024-03-13T18:15:09.563" v="492" actId="404"/>
          <ac:spMkLst>
            <pc:docMk/>
            <pc:sldMk cId="81789760" sldId="2341"/>
            <ac:spMk id="2" creationId="{B4B667B4-3E90-278C-2C63-7E5977C1DD48}"/>
          </ac:spMkLst>
        </pc:spChg>
      </pc:sldChg>
      <pc:sldChg chg="modSp mod">
        <pc:chgData name="Karine ANSQUER" userId="71b0d722-f0f3-4c11-9903-ed812dccc263" providerId="ADAL" clId="{AC75E1D6-08E2-419C-80C3-C75BCE42B6AC}" dt="2024-03-13T18:14:56.706" v="489" actId="404"/>
        <pc:sldMkLst>
          <pc:docMk/>
          <pc:sldMk cId="3534829597" sldId="2342"/>
        </pc:sldMkLst>
        <pc:spChg chg="mod">
          <ac:chgData name="Karine ANSQUER" userId="71b0d722-f0f3-4c11-9903-ed812dccc263" providerId="ADAL" clId="{AC75E1D6-08E2-419C-80C3-C75BCE42B6AC}" dt="2024-03-13T18:14:56.706" v="489" actId="404"/>
          <ac:spMkLst>
            <pc:docMk/>
            <pc:sldMk cId="3534829597" sldId="2342"/>
            <ac:spMk id="4" creationId="{62F214C2-D91B-A02D-DFD7-DFF0607C9B70}"/>
          </ac:spMkLst>
        </pc:spChg>
        <pc:picChg chg="mod">
          <ac:chgData name="Karine ANSQUER" userId="71b0d722-f0f3-4c11-9903-ed812dccc263" providerId="ADAL" clId="{AC75E1D6-08E2-419C-80C3-C75BCE42B6AC}" dt="2024-03-13T18:09:38.412" v="460" actId="1076"/>
          <ac:picMkLst>
            <pc:docMk/>
            <pc:sldMk cId="3534829597" sldId="2342"/>
            <ac:picMk id="8" creationId="{54555D59-FE55-F2B0-DFF2-65680E352A5F}"/>
          </ac:picMkLst>
        </pc:picChg>
      </pc:sldChg>
      <pc:sldChg chg="modSp mod">
        <pc:chgData name="Karine ANSQUER" userId="71b0d722-f0f3-4c11-9903-ed812dccc263" providerId="ADAL" clId="{AC75E1D6-08E2-419C-80C3-C75BCE42B6AC}" dt="2024-03-14T12:30:10.825" v="1009" actId="20577"/>
        <pc:sldMkLst>
          <pc:docMk/>
          <pc:sldMk cId="3837956455" sldId="2355"/>
        </pc:sldMkLst>
        <pc:spChg chg="mod">
          <ac:chgData name="Karine ANSQUER" userId="71b0d722-f0f3-4c11-9903-ed812dccc263" providerId="ADAL" clId="{AC75E1D6-08E2-419C-80C3-C75BCE42B6AC}" dt="2024-03-14T10:06:04.243" v="980" actId="1076"/>
          <ac:spMkLst>
            <pc:docMk/>
            <pc:sldMk cId="3837956455" sldId="2355"/>
            <ac:spMk id="2" creationId="{D0DCCD2E-0441-3073-A956-98451B400B2C}"/>
          </ac:spMkLst>
        </pc:spChg>
        <pc:spChg chg="mod">
          <ac:chgData name="Karine ANSQUER" userId="71b0d722-f0f3-4c11-9903-ed812dccc263" providerId="ADAL" clId="{AC75E1D6-08E2-419C-80C3-C75BCE42B6AC}" dt="2024-03-14T10:06:04.243" v="980" actId="1076"/>
          <ac:spMkLst>
            <pc:docMk/>
            <pc:sldMk cId="3837956455" sldId="2355"/>
            <ac:spMk id="4" creationId="{799F7F9F-F37C-2AC8-3B7E-CAF7574E4CDA}"/>
          </ac:spMkLst>
        </pc:spChg>
        <pc:spChg chg="mod">
          <ac:chgData name="Karine ANSQUER" userId="71b0d722-f0f3-4c11-9903-ed812dccc263" providerId="ADAL" clId="{AC75E1D6-08E2-419C-80C3-C75BCE42B6AC}" dt="2024-03-12T16:50:20.720" v="75" actId="108"/>
          <ac:spMkLst>
            <pc:docMk/>
            <pc:sldMk cId="3837956455" sldId="2355"/>
            <ac:spMk id="5" creationId="{BD3D882D-5164-04BC-5030-6CF85854E1F6}"/>
          </ac:spMkLst>
        </pc:spChg>
        <pc:spChg chg="mod">
          <ac:chgData name="Karine ANSQUER" userId="71b0d722-f0f3-4c11-9903-ed812dccc263" providerId="ADAL" clId="{AC75E1D6-08E2-419C-80C3-C75BCE42B6AC}" dt="2024-03-14T10:05:00.968" v="978" actId="1076"/>
          <ac:spMkLst>
            <pc:docMk/>
            <pc:sldMk cId="3837956455" sldId="2355"/>
            <ac:spMk id="8" creationId="{C127D332-F2AB-3BF7-BE3E-770830E0F76D}"/>
          </ac:spMkLst>
        </pc:spChg>
        <pc:spChg chg="mod">
          <ac:chgData name="Karine ANSQUER" userId="71b0d722-f0f3-4c11-9903-ed812dccc263" providerId="ADAL" clId="{AC75E1D6-08E2-419C-80C3-C75BCE42B6AC}" dt="2024-03-14T10:04:45.632" v="974" actId="1076"/>
          <ac:spMkLst>
            <pc:docMk/>
            <pc:sldMk cId="3837956455" sldId="2355"/>
            <ac:spMk id="10" creationId="{4D16CDD6-8487-FE36-4870-D1B3335B9785}"/>
          </ac:spMkLst>
        </pc:spChg>
        <pc:spChg chg="mod">
          <ac:chgData name="Karine ANSQUER" userId="71b0d722-f0f3-4c11-9903-ed812dccc263" providerId="ADAL" clId="{AC75E1D6-08E2-419C-80C3-C75BCE42B6AC}" dt="2024-03-14T10:06:04.243" v="980" actId="1076"/>
          <ac:spMkLst>
            <pc:docMk/>
            <pc:sldMk cId="3837956455" sldId="2355"/>
            <ac:spMk id="21" creationId="{E68C87BF-8715-FF8D-0525-670C1A9BB8F9}"/>
          </ac:spMkLst>
        </pc:spChg>
        <pc:spChg chg="mod">
          <ac:chgData name="Karine ANSQUER" userId="71b0d722-f0f3-4c11-9903-ed812dccc263" providerId="ADAL" clId="{AC75E1D6-08E2-419C-80C3-C75BCE42B6AC}" dt="2024-03-14T12:30:10.825" v="1009" actId="20577"/>
          <ac:spMkLst>
            <pc:docMk/>
            <pc:sldMk cId="3837956455" sldId="2355"/>
            <ac:spMk id="22" creationId="{9AFFC8FB-AF8F-6AFB-FEA8-70DC1A55F5B1}"/>
          </ac:spMkLst>
        </pc:spChg>
        <pc:spChg chg="mod">
          <ac:chgData name="Karine ANSQUER" userId="71b0d722-f0f3-4c11-9903-ed812dccc263" providerId="ADAL" clId="{AC75E1D6-08E2-419C-80C3-C75BCE42B6AC}" dt="2024-03-14T10:05:00.968" v="978" actId="1076"/>
          <ac:spMkLst>
            <pc:docMk/>
            <pc:sldMk cId="3837956455" sldId="2355"/>
            <ac:spMk id="23" creationId="{AAF09045-0DD7-1024-896F-3BC72DBD8623}"/>
          </ac:spMkLst>
        </pc:spChg>
        <pc:spChg chg="mod">
          <ac:chgData name="Karine ANSQUER" userId="71b0d722-f0f3-4c11-9903-ed812dccc263" providerId="ADAL" clId="{AC75E1D6-08E2-419C-80C3-C75BCE42B6AC}" dt="2024-03-14T10:05:48.913" v="979" actId="1076"/>
          <ac:spMkLst>
            <pc:docMk/>
            <pc:sldMk cId="3837956455" sldId="2355"/>
            <ac:spMk id="28" creationId="{94D266EC-7C94-FB22-98A9-DE7C5612B03B}"/>
          </ac:spMkLst>
        </pc:spChg>
        <pc:spChg chg="mod">
          <ac:chgData name="Karine ANSQUER" userId="71b0d722-f0f3-4c11-9903-ed812dccc263" providerId="ADAL" clId="{AC75E1D6-08E2-419C-80C3-C75BCE42B6AC}" dt="2024-03-14T10:04:53.900" v="977" actId="1076"/>
          <ac:spMkLst>
            <pc:docMk/>
            <pc:sldMk cId="3837956455" sldId="2355"/>
            <ac:spMk id="29" creationId="{E1F5A3BE-692A-55EE-6241-9DF42E041188}"/>
          </ac:spMkLst>
        </pc:spChg>
        <pc:spChg chg="mod">
          <ac:chgData name="Karine ANSQUER" userId="71b0d722-f0f3-4c11-9903-ed812dccc263" providerId="ADAL" clId="{AC75E1D6-08E2-419C-80C3-C75BCE42B6AC}" dt="2024-03-14T10:04:49.287" v="976" actId="1076"/>
          <ac:spMkLst>
            <pc:docMk/>
            <pc:sldMk cId="3837956455" sldId="2355"/>
            <ac:spMk id="30" creationId="{31F95B45-EBD4-A56B-21FF-1C7E8E32E04B}"/>
          </ac:spMkLst>
        </pc:spChg>
      </pc:sldChg>
      <pc:sldChg chg="addSp modSp mod">
        <pc:chgData name="Karine ANSQUER" userId="71b0d722-f0f3-4c11-9903-ed812dccc263" providerId="ADAL" clId="{AC75E1D6-08E2-419C-80C3-C75BCE42B6AC}" dt="2024-03-13T18:13:43.179" v="483" actId="20577"/>
        <pc:sldMkLst>
          <pc:docMk/>
          <pc:sldMk cId="3576477932" sldId="2358"/>
        </pc:sldMkLst>
        <pc:spChg chg="mod">
          <ac:chgData name="Karine ANSQUER" userId="71b0d722-f0f3-4c11-9903-ed812dccc263" providerId="ADAL" clId="{AC75E1D6-08E2-419C-80C3-C75BCE42B6AC}" dt="2024-03-12T16:50:28.646" v="76" actId="403"/>
          <ac:spMkLst>
            <pc:docMk/>
            <pc:sldMk cId="3576477932" sldId="2358"/>
            <ac:spMk id="2" creationId="{EBEF12CF-2106-6987-77FA-64E1A89D3707}"/>
          </ac:spMkLst>
        </pc:spChg>
        <pc:spChg chg="mod">
          <ac:chgData name="Karine ANSQUER" userId="71b0d722-f0f3-4c11-9903-ed812dccc263" providerId="ADAL" clId="{AC75E1D6-08E2-419C-80C3-C75BCE42B6AC}" dt="2024-03-13T18:13:43.179" v="483" actId="20577"/>
          <ac:spMkLst>
            <pc:docMk/>
            <pc:sldMk cId="3576477932" sldId="2358"/>
            <ac:spMk id="3" creationId="{8634C044-D422-1F2C-6F8B-CA02120F928F}"/>
          </ac:spMkLst>
        </pc:spChg>
        <pc:spChg chg="mod">
          <ac:chgData name="Karine ANSQUER" userId="71b0d722-f0f3-4c11-9903-ed812dccc263" providerId="ADAL" clId="{AC75E1D6-08E2-419C-80C3-C75BCE42B6AC}" dt="2024-03-12T16:53:56.236" v="106" actId="6549"/>
          <ac:spMkLst>
            <pc:docMk/>
            <pc:sldMk cId="3576477932" sldId="2358"/>
            <ac:spMk id="6" creationId="{83E7799A-A7F4-A348-9D7D-477C8AE5C37B}"/>
          </ac:spMkLst>
        </pc:spChg>
        <pc:spChg chg="mod">
          <ac:chgData name="Karine ANSQUER" userId="71b0d722-f0f3-4c11-9903-ed812dccc263" providerId="ADAL" clId="{AC75E1D6-08E2-419C-80C3-C75BCE42B6AC}" dt="2024-03-12T16:56:10.095" v="155" actId="1076"/>
          <ac:spMkLst>
            <pc:docMk/>
            <pc:sldMk cId="3576477932" sldId="2358"/>
            <ac:spMk id="8" creationId="{6D932382-1AD2-EB23-84D4-0450B828EB53}"/>
          </ac:spMkLst>
        </pc:spChg>
        <pc:picChg chg="add mod">
          <ac:chgData name="Karine ANSQUER" userId="71b0d722-f0f3-4c11-9903-ed812dccc263" providerId="ADAL" clId="{AC75E1D6-08E2-419C-80C3-C75BCE42B6AC}" dt="2024-03-12T16:48:16.784" v="62" actId="1076"/>
          <ac:picMkLst>
            <pc:docMk/>
            <pc:sldMk cId="3576477932" sldId="2358"/>
            <ac:picMk id="5" creationId="{278F2BA1-6FBD-61D4-9368-0FCA74548416}"/>
          </ac:picMkLst>
        </pc:picChg>
      </pc:sldChg>
      <pc:sldChg chg="addSp delSp modSp mod">
        <pc:chgData name="Karine ANSQUER" userId="71b0d722-f0f3-4c11-9903-ed812dccc263" providerId="ADAL" clId="{AC75E1D6-08E2-419C-80C3-C75BCE42B6AC}" dt="2024-03-14T14:45:16.070" v="1084" actId="207"/>
        <pc:sldMkLst>
          <pc:docMk/>
          <pc:sldMk cId="2239427097" sldId="2360"/>
        </pc:sldMkLst>
        <pc:spChg chg="mod">
          <ac:chgData name="Karine ANSQUER" userId="71b0d722-f0f3-4c11-9903-ed812dccc263" providerId="ADAL" clId="{AC75E1D6-08E2-419C-80C3-C75BCE42B6AC}" dt="2024-03-14T09:21:01.945" v="717" actId="6549"/>
          <ac:spMkLst>
            <pc:docMk/>
            <pc:sldMk cId="2239427097" sldId="2360"/>
            <ac:spMk id="2" creationId="{F2829E82-3B67-014A-3804-033E441C810A}"/>
          </ac:spMkLst>
        </pc:spChg>
        <pc:spChg chg="mod">
          <ac:chgData name="Karine ANSQUER" userId="71b0d722-f0f3-4c11-9903-ed812dccc263" providerId="ADAL" clId="{AC75E1D6-08E2-419C-80C3-C75BCE42B6AC}" dt="2024-03-12T17:07:26.742" v="227" actId="1076"/>
          <ac:spMkLst>
            <pc:docMk/>
            <pc:sldMk cId="2239427097" sldId="2360"/>
            <ac:spMk id="5" creationId="{FD6ECA21-F768-57C4-1446-6F9B9026811D}"/>
          </ac:spMkLst>
        </pc:spChg>
        <pc:spChg chg="mod">
          <ac:chgData name="Karine ANSQUER" userId="71b0d722-f0f3-4c11-9903-ed812dccc263" providerId="ADAL" clId="{AC75E1D6-08E2-419C-80C3-C75BCE42B6AC}" dt="2024-03-14T09:20:33.467" v="709" actId="1076"/>
          <ac:spMkLst>
            <pc:docMk/>
            <pc:sldMk cId="2239427097" sldId="2360"/>
            <ac:spMk id="7" creationId="{FF6A12B4-8534-6044-7C7A-A62E59DE38A6}"/>
          </ac:spMkLst>
        </pc:spChg>
        <pc:spChg chg="add mod">
          <ac:chgData name="Karine ANSQUER" userId="71b0d722-f0f3-4c11-9903-ed812dccc263" providerId="ADAL" clId="{AC75E1D6-08E2-419C-80C3-C75BCE42B6AC}" dt="2024-03-14T09:20:33.467" v="709" actId="1076"/>
          <ac:spMkLst>
            <pc:docMk/>
            <pc:sldMk cId="2239427097" sldId="2360"/>
            <ac:spMk id="8" creationId="{7E0590F3-E9DB-4649-E7D3-63D9682B6B99}"/>
          </ac:spMkLst>
        </pc:spChg>
        <pc:spChg chg="mod">
          <ac:chgData name="Karine ANSQUER" userId="71b0d722-f0f3-4c11-9903-ed812dccc263" providerId="ADAL" clId="{AC75E1D6-08E2-419C-80C3-C75BCE42B6AC}" dt="2024-03-14T14:45:16.070" v="1084" actId="207"/>
          <ac:spMkLst>
            <pc:docMk/>
            <pc:sldMk cId="2239427097" sldId="2360"/>
            <ac:spMk id="9" creationId="{4CE58FD6-2530-1022-ECC4-18DECAFFFF47}"/>
          </ac:spMkLst>
        </pc:spChg>
        <pc:spChg chg="add mod">
          <ac:chgData name="Karine ANSQUER" userId="71b0d722-f0f3-4c11-9903-ed812dccc263" providerId="ADAL" clId="{AC75E1D6-08E2-419C-80C3-C75BCE42B6AC}" dt="2024-03-14T09:20:33.467" v="709" actId="1076"/>
          <ac:spMkLst>
            <pc:docMk/>
            <pc:sldMk cId="2239427097" sldId="2360"/>
            <ac:spMk id="10" creationId="{B3B3BA2A-13AB-530B-0F91-72A0E84188FF}"/>
          </ac:spMkLst>
        </pc:spChg>
        <pc:spChg chg="mod">
          <ac:chgData name="Karine ANSQUER" userId="71b0d722-f0f3-4c11-9903-ed812dccc263" providerId="ADAL" clId="{AC75E1D6-08E2-419C-80C3-C75BCE42B6AC}" dt="2024-03-12T16:50:32.718" v="77" actId="403"/>
          <ac:spMkLst>
            <pc:docMk/>
            <pc:sldMk cId="2239427097" sldId="2360"/>
            <ac:spMk id="11" creationId="{BE450467-5A72-5F90-97D6-EA7CDCBC64BD}"/>
          </ac:spMkLst>
        </pc:spChg>
        <pc:spChg chg="add del mod">
          <ac:chgData name="Karine ANSQUER" userId="71b0d722-f0f3-4c11-9903-ed812dccc263" providerId="ADAL" clId="{AC75E1D6-08E2-419C-80C3-C75BCE42B6AC}" dt="2024-03-12T17:09:20.825" v="240"/>
          <ac:spMkLst>
            <pc:docMk/>
            <pc:sldMk cId="2239427097" sldId="2360"/>
            <ac:spMk id="12" creationId="{6411535D-B438-EF5A-CB6A-E7AE1E9644B5}"/>
          </ac:spMkLst>
        </pc:spChg>
        <pc:spChg chg="add mod">
          <ac:chgData name="Karine ANSQUER" userId="71b0d722-f0f3-4c11-9903-ed812dccc263" providerId="ADAL" clId="{AC75E1D6-08E2-419C-80C3-C75BCE42B6AC}" dt="2024-03-14T09:20:01.795" v="700" actId="1076"/>
          <ac:spMkLst>
            <pc:docMk/>
            <pc:sldMk cId="2239427097" sldId="2360"/>
            <ac:spMk id="12" creationId="{76D31F83-D515-EA1D-FF1C-DF213989F5AC}"/>
          </ac:spMkLst>
        </pc:spChg>
        <pc:spChg chg="mod">
          <ac:chgData name="Karine ANSQUER" userId="71b0d722-f0f3-4c11-9903-ed812dccc263" providerId="ADAL" clId="{AC75E1D6-08E2-419C-80C3-C75BCE42B6AC}" dt="2024-03-12T17:07:26.742" v="227" actId="1076"/>
          <ac:spMkLst>
            <pc:docMk/>
            <pc:sldMk cId="2239427097" sldId="2360"/>
            <ac:spMk id="13" creationId="{072296C6-F9B8-C0B8-9449-E9E1B149A8C7}"/>
          </ac:spMkLst>
        </pc:spChg>
        <pc:spChg chg="del">
          <ac:chgData name="Karine ANSQUER" userId="71b0d722-f0f3-4c11-9903-ed812dccc263" providerId="ADAL" clId="{AC75E1D6-08E2-419C-80C3-C75BCE42B6AC}" dt="2024-03-12T17:03:24.688" v="163" actId="478"/>
          <ac:spMkLst>
            <pc:docMk/>
            <pc:sldMk cId="2239427097" sldId="2360"/>
            <ac:spMk id="14" creationId="{91BE0B1F-6BAF-931E-518E-41ABAD3F3331}"/>
          </ac:spMkLst>
        </pc:spChg>
        <pc:spChg chg="add mod">
          <ac:chgData name="Karine ANSQUER" userId="71b0d722-f0f3-4c11-9903-ed812dccc263" providerId="ADAL" clId="{AC75E1D6-08E2-419C-80C3-C75BCE42B6AC}" dt="2024-03-14T09:20:37.490" v="710" actId="1076"/>
          <ac:spMkLst>
            <pc:docMk/>
            <pc:sldMk cId="2239427097" sldId="2360"/>
            <ac:spMk id="14" creationId="{A9668A8B-C3AA-35D6-46C9-44265C962C6E}"/>
          </ac:spMkLst>
        </pc:spChg>
        <pc:spChg chg="mod">
          <ac:chgData name="Karine ANSQUER" userId="71b0d722-f0f3-4c11-9903-ed812dccc263" providerId="ADAL" clId="{AC75E1D6-08E2-419C-80C3-C75BCE42B6AC}" dt="2024-03-14T09:20:33.467" v="709" actId="1076"/>
          <ac:spMkLst>
            <pc:docMk/>
            <pc:sldMk cId="2239427097" sldId="2360"/>
            <ac:spMk id="17" creationId="{C90522AC-FB8F-DBD3-28CB-7C97B29AA402}"/>
          </ac:spMkLst>
        </pc:spChg>
        <pc:spChg chg="mod">
          <ac:chgData name="Karine ANSQUER" userId="71b0d722-f0f3-4c11-9903-ed812dccc263" providerId="ADAL" clId="{AC75E1D6-08E2-419C-80C3-C75BCE42B6AC}" dt="2024-03-14T09:20:33.467" v="709" actId="1076"/>
          <ac:spMkLst>
            <pc:docMk/>
            <pc:sldMk cId="2239427097" sldId="2360"/>
            <ac:spMk id="19" creationId="{60D58C10-989F-BB77-E12E-861CE4852A30}"/>
          </ac:spMkLst>
        </pc:spChg>
        <pc:spChg chg="add mod">
          <ac:chgData name="Karine ANSQUER" userId="71b0d722-f0f3-4c11-9903-ed812dccc263" providerId="ADAL" clId="{AC75E1D6-08E2-419C-80C3-C75BCE42B6AC}" dt="2024-03-14T14:34:34.929" v="1063" actId="6549"/>
          <ac:spMkLst>
            <pc:docMk/>
            <pc:sldMk cId="2239427097" sldId="2360"/>
            <ac:spMk id="21" creationId="{37ACDC45-4ADB-A97C-3BE2-73481D768A35}"/>
          </ac:spMkLst>
        </pc:spChg>
        <pc:picChg chg="add mod">
          <ac:chgData name="Karine ANSQUER" userId="71b0d722-f0f3-4c11-9903-ed812dccc263" providerId="ADAL" clId="{AC75E1D6-08E2-419C-80C3-C75BCE42B6AC}" dt="2024-03-14T09:20:33.467" v="709" actId="1076"/>
          <ac:picMkLst>
            <pc:docMk/>
            <pc:sldMk cId="2239427097" sldId="2360"/>
            <ac:picMk id="3" creationId="{C697D04B-F0F9-6F87-95D1-9391850CEB7E}"/>
          </ac:picMkLst>
        </pc:picChg>
        <pc:picChg chg="add mod">
          <ac:chgData name="Karine ANSQUER" userId="71b0d722-f0f3-4c11-9903-ed812dccc263" providerId="ADAL" clId="{AC75E1D6-08E2-419C-80C3-C75BCE42B6AC}" dt="2024-03-14T09:20:33.467" v="709" actId="1076"/>
          <ac:picMkLst>
            <pc:docMk/>
            <pc:sldMk cId="2239427097" sldId="2360"/>
            <ac:picMk id="4" creationId="{7B68BA39-8B9D-0075-7400-279C6C2AC412}"/>
          </ac:picMkLst>
        </pc:picChg>
        <pc:picChg chg="add mod">
          <ac:chgData name="Karine ANSQUER" userId="71b0d722-f0f3-4c11-9903-ed812dccc263" providerId="ADAL" clId="{AC75E1D6-08E2-419C-80C3-C75BCE42B6AC}" dt="2024-03-12T17:07:56.334" v="234" actId="1076"/>
          <ac:picMkLst>
            <pc:docMk/>
            <pc:sldMk cId="2239427097" sldId="2360"/>
            <ac:picMk id="6" creationId="{36AAD870-E6FD-DB27-F1EA-58CD36D1B37E}"/>
          </ac:picMkLst>
        </pc:picChg>
        <pc:picChg chg="mod">
          <ac:chgData name="Karine ANSQUER" userId="71b0d722-f0f3-4c11-9903-ed812dccc263" providerId="ADAL" clId="{AC75E1D6-08E2-419C-80C3-C75BCE42B6AC}" dt="2024-03-12T17:07:26.742" v="227" actId="1076"/>
          <ac:picMkLst>
            <pc:docMk/>
            <pc:sldMk cId="2239427097" sldId="2360"/>
            <ac:picMk id="15" creationId="{9190785A-1D5E-771B-0131-ACB021B32B21}"/>
          </ac:picMkLst>
        </pc:picChg>
      </pc:sldChg>
      <pc:sldChg chg="modSp mod">
        <pc:chgData name="Karine ANSQUER" userId="71b0d722-f0f3-4c11-9903-ed812dccc263" providerId="ADAL" clId="{AC75E1D6-08E2-419C-80C3-C75BCE42B6AC}" dt="2024-03-13T18:31:44.899" v="536" actId="6549"/>
        <pc:sldMkLst>
          <pc:docMk/>
          <pc:sldMk cId="2482820746" sldId="2361"/>
        </pc:sldMkLst>
        <pc:spChg chg="mod">
          <ac:chgData name="Karine ANSQUER" userId="71b0d722-f0f3-4c11-9903-ed812dccc263" providerId="ADAL" clId="{AC75E1D6-08E2-419C-80C3-C75BCE42B6AC}" dt="2024-03-13T18:14:38.249" v="486" actId="404"/>
          <ac:spMkLst>
            <pc:docMk/>
            <pc:sldMk cId="2482820746" sldId="2361"/>
            <ac:spMk id="3" creationId="{6DD7E3C6-0242-D28E-B020-9AC5AAC08E88}"/>
          </ac:spMkLst>
        </pc:spChg>
        <pc:spChg chg="mod">
          <ac:chgData name="Karine ANSQUER" userId="71b0d722-f0f3-4c11-9903-ed812dccc263" providerId="ADAL" clId="{AC75E1D6-08E2-419C-80C3-C75BCE42B6AC}" dt="2024-03-13T18:31:44.899" v="536" actId="6549"/>
          <ac:spMkLst>
            <pc:docMk/>
            <pc:sldMk cId="2482820746" sldId="2361"/>
            <ac:spMk id="5" creationId="{F086D7CC-1178-F67E-2BB9-CDE65C7628F7}"/>
          </ac:spMkLst>
        </pc:spChg>
        <pc:spChg chg="mod">
          <ac:chgData name="Karine ANSQUER" userId="71b0d722-f0f3-4c11-9903-ed812dccc263" providerId="ADAL" clId="{AC75E1D6-08E2-419C-80C3-C75BCE42B6AC}" dt="2024-03-12T16:43:14.936" v="17" actId="1076"/>
          <ac:spMkLst>
            <pc:docMk/>
            <pc:sldMk cId="2482820746" sldId="2361"/>
            <ac:spMk id="8" creationId="{98BAE075-11C5-6F8D-620E-39B9A6F3439D}"/>
          </ac:spMkLst>
        </pc:spChg>
        <pc:picChg chg="mod">
          <ac:chgData name="Karine ANSQUER" userId="71b0d722-f0f3-4c11-9903-ed812dccc263" providerId="ADAL" clId="{AC75E1D6-08E2-419C-80C3-C75BCE42B6AC}" dt="2024-03-12T16:43:16.022" v="18" actId="1076"/>
          <ac:picMkLst>
            <pc:docMk/>
            <pc:sldMk cId="2482820746" sldId="2361"/>
            <ac:picMk id="2" creationId="{C049754F-12F0-C86F-0F9D-C579ECEF004A}"/>
          </ac:picMkLst>
        </pc:picChg>
      </pc:sldChg>
      <pc:sldChg chg="del">
        <pc:chgData name="Karine ANSQUER" userId="71b0d722-f0f3-4c11-9903-ed812dccc263" providerId="ADAL" clId="{AC75E1D6-08E2-419C-80C3-C75BCE42B6AC}" dt="2024-03-12T16:52:29.038" v="97" actId="47"/>
        <pc:sldMkLst>
          <pc:docMk/>
          <pc:sldMk cId="204875430" sldId="2362"/>
        </pc:sldMkLst>
      </pc:sldChg>
      <pc:sldChg chg="delSp new mod">
        <pc:chgData name="Karine ANSQUER" userId="71b0d722-f0f3-4c11-9903-ed812dccc263" providerId="ADAL" clId="{AC75E1D6-08E2-419C-80C3-C75BCE42B6AC}" dt="2024-03-12T16:51:43.309" v="83" actId="478"/>
        <pc:sldMkLst>
          <pc:docMk/>
          <pc:sldMk cId="3287582408" sldId="2363"/>
        </pc:sldMkLst>
        <pc:spChg chg="del">
          <ac:chgData name="Karine ANSQUER" userId="71b0d722-f0f3-4c11-9903-ed812dccc263" providerId="ADAL" clId="{AC75E1D6-08E2-419C-80C3-C75BCE42B6AC}" dt="2024-03-12T16:51:43.309" v="83" actId="478"/>
          <ac:spMkLst>
            <pc:docMk/>
            <pc:sldMk cId="3287582408" sldId="2363"/>
            <ac:spMk id="2" creationId="{4ACB51D6-E1CD-ECE2-C52D-5B4AD33B2A03}"/>
          </ac:spMkLst>
        </pc:spChg>
        <pc:spChg chg="del">
          <ac:chgData name="Karine ANSQUER" userId="71b0d722-f0f3-4c11-9903-ed812dccc263" providerId="ADAL" clId="{AC75E1D6-08E2-419C-80C3-C75BCE42B6AC}" dt="2024-03-12T16:51:43.309" v="83" actId="478"/>
          <ac:spMkLst>
            <pc:docMk/>
            <pc:sldMk cId="3287582408" sldId="2363"/>
            <ac:spMk id="3" creationId="{CEE0D055-6AA6-39E6-19A0-88E428F4CC9D}"/>
          </ac:spMkLst>
        </pc:spChg>
        <pc:spChg chg="del">
          <ac:chgData name="Karine ANSQUER" userId="71b0d722-f0f3-4c11-9903-ed812dccc263" providerId="ADAL" clId="{AC75E1D6-08E2-419C-80C3-C75BCE42B6AC}" dt="2024-03-12T16:51:43.309" v="83" actId="478"/>
          <ac:spMkLst>
            <pc:docMk/>
            <pc:sldMk cId="3287582408" sldId="2363"/>
            <ac:spMk id="4" creationId="{C66BBFAD-509E-FF34-14A2-A677D8BE8DB4}"/>
          </ac:spMkLst>
        </pc:spChg>
        <pc:spChg chg="del">
          <ac:chgData name="Karine ANSQUER" userId="71b0d722-f0f3-4c11-9903-ed812dccc263" providerId="ADAL" clId="{AC75E1D6-08E2-419C-80C3-C75BCE42B6AC}" dt="2024-03-12T16:51:43.309" v="83" actId="478"/>
          <ac:spMkLst>
            <pc:docMk/>
            <pc:sldMk cId="3287582408" sldId="2363"/>
            <ac:spMk id="5" creationId="{AD3B7CF9-3C3A-78DB-80D6-B28D09E05EF1}"/>
          </ac:spMkLst>
        </pc:spChg>
      </pc:sldChg>
      <pc:sldChg chg="addSp delSp modSp new del mod">
        <pc:chgData name="Karine ANSQUER" userId="71b0d722-f0f3-4c11-9903-ed812dccc263" providerId="ADAL" clId="{AC75E1D6-08E2-419C-80C3-C75BCE42B6AC}" dt="2024-03-12T16:52:27.405" v="96" actId="47"/>
        <pc:sldMkLst>
          <pc:docMk/>
          <pc:sldMk cId="837963594" sldId="2364"/>
        </pc:sldMkLst>
        <pc:spChg chg="del">
          <ac:chgData name="Karine ANSQUER" userId="71b0d722-f0f3-4c11-9903-ed812dccc263" providerId="ADAL" clId="{AC75E1D6-08E2-419C-80C3-C75BCE42B6AC}" dt="2024-03-12T16:52:08.900" v="88" actId="478"/>
          <ac:spMkLst>
            <pc:docMk/>
            <pc:sldMk cId="837963594" sldId="2364"/>
            <ac:spMk id="2" creationId="{241FA5DA-3690-97CA-B2A2-16DA67511BD5}"/>
          </ac:spMkLst>
        </pc:spChg>
        <pc:spChg chg="del">
          <ac:chgData name="Karine ANSQUER" userId="71b0d722-f0f3-4c11-9903-ed812dccc263" providerId="ADAL" clId="{AC75E1D6-08E2-419C-80C3-C75BCE42B6AC}" dt="2024-03-12T16:52:08.900" v="88" actId="478"/>
          <ac:spMkLst>
            <pc:docMk/>
            <pc:sldMk cId="837963594" sldId="2364"/>
            <ac:spMk id="3" creationId="{97BCFE14-AF83-2043-31A7-B1E04428D28A}"/>
          </ac:spMkLst>
        </pc:spChg>
        <pc:spChg chg="del">
          <ac:chgData name="Karine ANSQUER" userId="71b0d722-f0f3-4c11-9903-ed812dccc263" providerId="ADAL" clId="{AC75E1D6-08E2-419C-80C3-C75BCE42B6AC}" dt="2024-03-12T16:52:08.900" v="88" actId="478"/>
          <ac:spMkLst>
            <pc:docMk/>
            <pc:sldMk cId="837963594" sldId="2364"/>
            <ac:spMk id="4" creationId="{BA955489-B04F-95E1-80B0-B3B2F0A69EFA}"/>
          </ac:spMkLst>
        </pc:spChg>
        <pc:spChg chg="del">
          <ac:chgData name="Karine ANSQUER" userId="71b0d722-f0f3-4c11-9903-ed812dccc263" providerId="ADAL" clId="{AC75E1D6-08E2-419C-80C3-C75BCE42B6AC}" dt="2024-03-12T16:52:08.900" v="88" actId="478"/>
          <ac:spMkLst>
            <pc:docMk/>
            <pc:sldMk cId="837963594" sldId="2364"/>
            <ac:spMk id="5" creationId="{5AB51BE0-CA34-377A-E703-02F481889C2D}"/>
          </ac:spMkLst>
        </pc:spChg>
        <pc:spChg chg="add mod">
          <ac:chgData name="Karine ANSQUER" userId="71b0d722-f0f3-4c11-9903-ed812dccc263" providerId="ADAL" clId="{AC75E1D6-08E2-419C-80C3-C75BCE42B6AC}" dt="2024-03-12T16:52:11.336" v="90"/>
          <ac:spMkLst>
            <pc:docMk/>
            <pc:sldMk cId="837963594" sldId="2364"/>
            <ac:spMk id="6" creationId="{8666141D-8166-D62E-1EC8-93202BA72028}"/>
          </ac:spMkLst>
        </pc:spChg>
        <pc:spChg chg="add mod">
          <ac:chgData name="Karine ANSQUER" userId="71b0d722-f0f3-4c11-9903-ed812dccc263" providerId="ADAL" clId="{AC75E1D6-08E2-419C-80C3-C75BCE42B6AC}" dt="2024-03-12T16:52:11.336" v="90"/>
          <ac:spMkLst>
            <pc:docMk/>
            <pc:sldMk cId="837963594" sldId="2364"/>
            <ac:spMk id="7" creationId="{E7083D19-CA2E-AF72-AFD6-872F1DEA2CBF}"/>
          </ac:spMkLst>
        </pc:spChg>
        <pc:spChg chg="add mod">
          <ac:chgData name="Karine ANSQUER" userId="71b0d722-f0f3-4c11-9903-ed812dccc263" providerId="ADAL" clId="{AC75E1D6-08E2-419C-80C3-C75BCE42B6AC}" dt="2024-03-12T16:52:11.336" v="90"/>
          <ac:spMkLst>
            <pc:docMk/>
            <pc:sldMk cId="837963594" sldId="2364"/>
            <ac:spMk id="10" creationId="{25D75923-D3E5-D70C-50F4-3DD8672B71ED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1" creationId="{DCF74BA1-E76F-07AE-9831-53F0E60AE4CF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2" creationId="{38395CE3-A8B5-7BAF-F546-A72AF68072C6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3" creationId="{E388733E-22DA-CC20-BDB4-D5DBE207776F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4" creationId="{044F0387-0C9E-BD68-CA80-05C273BBF80B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5" creationId="{A8E07884-93EC-F687-ABD0-94616124BF4A}"/>
          </ac:spMkLst>
        </pc:spChg>
        <pc:spChg chg="add mod">
          <ac:chgData name="Karine ANSQUER" userId="71b0d722-f0f3-4c11-9903-ed812dccc263" providerId="ADAL" clId="{AC75E1D6-08E2-419C-80C3-C75BCE42B6AC}" dt="2024-03-12T16:52:09.357" v="89"/>
          <ac:spMkLst>
            <pc:docMk/>
            <pc:sldMk cId="837963594" sldId="2364"/>
            <ac:spMk id="16" creationId="{01AA0B28-80D9-18E6-9FDE-EBCA93E858E0}"/>
          </ac:spMkLst>
        </pc:spChg>
        <pc:picChg chg="add mod">
          <ac:chgData name="Karine ANSQUER" userId="71b0d722-f0f3-4c11-9903-ed812dccc263" providerId="ADAL" clId="{AC75E1D6-08E2-419C-80C3-C75BCE42B6AC}" dt="2024-03-12T16:52:09.357" v="89"/>
          <ac:picMkLst>
            <pc:docMk/>
            <pc:sldMk cId="837963594" sldId="2364"/>
            <ac:picMk id="8" creationId="{5BD938FD-06EA-4642-501E-662AA1E1D7BC}"/>
          </ac:picMkLst>
        </pc:picChg>
        <pc:picChg chg="add mod">
          <ac:chgData name="Karine ANSQUER" userId="71b0d722-f0f3-4c11-9903-ed812dccc263" providerId="ADAL" clId="{AC75E1D6-08E2-419C-80C3-C75BCE42B6AC}" dt="2024-03-12T16:52:09.357" v="89"/>
          <ac:picMkLst>
            <pc:docMk/>
            <pc:sldMk cId="837963594" sldId="2364"/>
            <ac:picMk id="9" creationId="{487F2D3E-9350-AD22-7665-87962E1BC4C9}"/>
          </ac:picMkLst>
        </pc:picChg>
      </pc:sldChg>
      <pc:sldChg chg="delSp new del mod">
        <pc:chgData name="Karine ANSQUER" userId="71b0d722-f0f3-4c11-9903-ed812dccc263" providerId="ADAL" clId="{AC75E1D6-08E2-419C-80C3-C75BCE42B6AC}" dt="2024-03-12T16:51:58.479" v="86" actId="47"/>
        <pc:sldMkLst>
          <pc:docMk/>
          <pc:sldMk cId="3487049064" sldId="2364"/>
        </pc:sldMkLst>
        <pc:spChg chg="del">
          <ac:chgData name="Karine ANSQUER" userId="71b0d722-f0f3-4c11-9903-ed812dccc263" providerId="ADAL" clId="{AC75E1D6-08E2-419C-80C3-C75BCE42B6AC}" dt="2024-03-12T16:51:56.341" v="85" actId="478"/>
          <ac:spMkLst>
            <pc:docMk/>
            <pc:sldMk cId="3487049064" sldId="2364"/>
            <ac:spMk id="2" creationId="{B5DBE50E-06B1-A9D2-48AA-E1B2632E68DD}"/>
          </ac:spMkLst>
        </pc:spChg>
        <pc:spChg chg="del">
          <ac:chgData name="Karine ANSQUER" userId="71b0d722-f0f3-4c11-9903-ed812dccc263" providerId="ADAL" clId="{AC75E1D6-08E2-419C-80C3-C75BCE42B6AC}" dt="2024-03-12T16:51:56.341" v="85" actId="478"/>
          <ac:spMkLst>
            <pc:docMk/>
            <pc:sldMk cId="3487049064" sldId="2364"/>
            <ac:spMk id="3" creationId="{C4DD1709-3F30-1317-8CF3-89155FC485CD}"/>
          </ac:spMkLst>
        </pc:spChg>
        <pc:spChg chg="del">
          <ac:chgData name="Karine ANSQUER" userId="71b0d722-f0f3-4c11-9903-ed812dccc263" providerId="ADAL" clId="{AC75E1D6-08E2-419C-80C3-C75BCE42B6AC}" dt="2024-03-12T16:51:56.341" v="85" actId="478"/>
          <ac:spMkLst>
            <pc:docMk/>
            <pc:sldMk cId="3487049064" sldId="2364"/>
            <ac:spMk id="4" creationId="{ED23D031-31BB-38C5-18CF-D646C3D93FDB}"/>
          </ac:spMkLst>
        </pc:spChg>
        <pc:spChg chg="del">
          <ac:chgData name="Karine ANSQUER" userId="71b0d722-f0f3-4c11-9903-ed812dccc263" providerId="ADAL" clId="{AC75E1D6-08E2-419C-80C3-C75BCE42B6AC}" dt="2024-03-12T16:51:56.341" v="85" actId="478"/>
          <ac:spMkLst>
            <pc:docMk/>
            <pc:sldMk cId="3487049064" sldId="2364"/>
            <ac:spMk id="5" creationId="{9ACDD50C-0897-3BE0-3FEA-DEDFFACF7359}"/>
          </ac:spMkLst>
        </pc:spChg>
      </pc:sldChg>
      <pc:sldChg chg="addSp delSp modSp new mod">
        <pc:chgData name="Karine ANSQUER" userId="71b0d722-f0f3-4c11-9903-ed812dccc263" providerId="ADAL" clId="{AC75E1D6-08E2-419C-80C3-C75BCE42B6AC}" dt="2024-03-13T18:15:39.512" v="495" actId="113"/>
        <pc:sldMkLst>
          <pc:docMk/>
          <pc:sldMk cId="4137059035" sldId="2365"/>
        </pc:sldMkLst>
        <pc:spChg chg="del">
          <ac:chgData name="Karine ANSQUER" userId="71b0d722-f0f3-4c11-9903-ed812dccc263" providerId="ADAL" clId="{AC75E1D6-08E2-419C-80C3-C75BCE42B6AC}" dt="2024-03-12T16:52:24.202" v="94" actId="478"/>
          <ac:spMkLst>
            <pc:docMk/>
            <pc:sldMk cId="4137059035" sldId="2365"/>
            <ac:spMk id="2" creationId="{D73202A1-F435-5933-3BBD-1DD1331FAD04}"/>
          </ac:spMkLst>
        </pc:spChg>
        <pc:spChg chg="del">
          <ac:chgData name="Karine ANSQUER" userId="71b0d722-f0f3-4c11-9903-ed812dccc263" providerId="ADAL" clId="{AC75E1D6-08E2-419C-80C3-C75BCE42B6AC}" dt="2024-03-12T16:52:24.202" v="94" actId="478"/>
          <ac:spMkLst>
            <pc:docMk/>
            <pc:sldMk cId="4137059035" sldId="2365"/>
            <ac:spMk id="3" creationId="{40F7634B-A499-1A0A-CE61-961BC08927B9}"/>
          </ac:spMkLst>
        </pc:spChg>
        <pc:spChg chg="del">
          <ac:chgData name="Karine ANSQUER" userId="71b0d722-f0f3-4c11-9903-ed812dccc263" providerId="ADAL" clId="{AC75E1D6-08E2-419C-80C3-C75BCE42B6AC}" dt="2024-03-12T16:52:24.202" v="94" actId="478"/>
          <ac:spMkLst>
            <pc:docMk/>
            <pc:sldMk cId="4137059035" sldId="2365"/>
            <ac:spMk id="4" creationId="{D6D3DA7A-6766-42ED-BBF9-C3217E7974FF}"/>
          </ac:spMkLst>
        </pc:spChg>
        <pc:spChg chg="del">
          <ac:chgData name="Karine ANSQUER" userId="71b0d722-f0f3-4c11-9903-ed812dccc263" providerId="ADAL" clId="{AC75E1D6-08E2-419C-80C3-C75BCE42B6AC}" dt="2024-03-12T16:52:24.202" v="94" actId="478"/>
          <ac:spMkLst>
            <pc:docMk/>
            <pc:sldMk cId="4137059035" sldId="2365"/>
            <ac:spMk id="5" creationId="{09D8D1A1-880B-C37D-2A61-D5988B4BA712}"/>
          </ac:spMkLst>
        </pc:spChg>
        <pc:spChg chg="add mod">
          <ac:chgData name="Karine ANSQUER" userId="71b0d722-f0f3-4c11-9903-ed812dccc263" providerId="ADAL" clId="{AC75E1D6-08E2-419C-80C3-C75BCE42B6AC}" dt="2024-03-13T18:15:39.512" v="495" actId="113"/>
          <ac:spMkLst>
            <pc:docMk/>
            <pc:sldMk cId="4137059035" sldId="2365"/>
            <ac:spMk id="6" creationId="{98B38F74-129C-64CE-1C99-07FADBCBE40E}"/>
          </ac:spMkLst>
        </pc:spChg>
        <pc:spChg chg="add mod">
          <ac:chgData name="Karine ANSQUER" userId="71b0d722-f0f3-4c11-9903-ed812dccc263" providerId="ADAL" clId="{AC75E1D6-08E2-419C-80C3-C75BCE42B6AC}" dt="2024-03-12T16:52:24.721" v="95"/>
          <ac:spMkLst>
            <pc:docMk/>
            <pc:sldMk cId="4137059035" sldId="2365"/>
            <ac:spMk id="7" creationId="{4C819F20-8041-03B5-07CB-2C3A2F57D6C0}"/>
          </ac:spMkLst>
        </pc:spChg>
        <pc:spChg chg="add mod">
          <ac:chgData name="Karine ANSQUER" userId="71b0d722-f0f3-4c11-9903-ed812dccc263" providerId="ADAL" clId="{AC75E1D6-08E2-419C-80C3-C75BCE42B6AC}" dt="2024-03-12T16:52:24.721" v="95"/>
          <ac:spMkLst>
            <pc:docMk/>
            <pc:sldMk cId="4137059035" sldId="2365"/>
            <ac:spMk id="10" creationId="{232595C7-6F61-836C-6DD4-117328D0923A}"/>
          </ac:spMkLst>
        </pc:spChg>
        <pc:spChg chg="add mod">
          <ac:chgData name="Karine ANSQUER" userId="71b0d722-f0f3-4c11-9903-ed812dccc263" providerId="ADAL" clId="{AC75E1D6-08E2-419C-80C3-C75BCE42B6AC}" dt="2024-03-12T16:52:24.721" v="95"/>
          <ac:spMkLst>
            <pc:docMk/>
            <pc:sldMk cId="4137059035" sldId="2365"/>
            <ac:spMk id="11" creationId="{72CDFC39-DD0E-A871-3438-E9D68E5A881C}"/>
          </ac:spMkLst>
        </pc:spChg>
        <pc:spChg chg="add mod">
          <ac:chgData name="Karine ANSQUER" userId="71b0d722-f0f3-4c11-9903-ed812dccc263" providerId="ADAL" clId="{AC75E1D6-08E2-419C-80C3-C75BCE42B6AC}" dt="2024-03-13T18:13:20.780" v="479" actId="1076"/>
          <ac:spMkLst>
            <pc:docMk/>
            <pc:sldMk cId="4137059035" sldId="2365"/>
            <ac:spMk id="12" creationId="{4CF47D40-75E1-79E0-EA36-BA0D4E4AA6A5}"/>
          </ac:spMkLst>
        </pc:spChg>
        <pc:spChg chg="add mod">
          <ac:chgData name="Karine ANSQUER" userId="71b0d722-f0f3-4c11-9903-ed812dccc263" providerId="ADAL" clId="{AC75E1D6-08E2-419C-80C3-C75BCE42B6AC}" dt="2024-03-13T18:13:20.780" v="479" actId="1076"/>
          <ac:spMkLst>
            <pc:docMk/>
            <pc:sldMk cId="4137059035" sldId="2365"/>
            <ac:spMk id="13" creationId="{72357D2C-FD51-F616-1EEF-0F81CF082C95}"/>
          </ac:spMkLst>
        </pc:spChg>
        <pc:spChg chg="add mod">
          <ac:chgData name="Karine ANSQUER" userId="71b0d722-f0f3-4c11-9903-ed812dccc263" providerId="ADAL" clId="{AC75E1D6-08E2-419C-80C3-C75BCE42B6AC}" dt="2024-03-13T18:13:20.780" v="479" actId="1076"/>
          <ac:spMkLst>
            <pc:docMk/>
            <pc:sldMk cId="4137059035" sldId="2365"/>
            <ac:spMk id="14" creationId="{8E82315F-4EF9-0DDF-11DF-F56E05A39D74}"/>
          </ac:spMkLst>
        </pc:spChg>
        <pc:spChg chg="add mod">
          <ac:chgData name="Karine ANSQUER" userId="71b0d722-f0f3-4c11-9903-ed812dccc263" providerId="ADAL" clId="{AC75E1D6-08E2-419C-80C3-C75BCE42B6AC}" dt="2024-03-13T18:13:20.780" v="479" actId="1076"/>
          <ac:spMkLst>
            <pc:docMk/>
            <pc:sldMk cId="4137059035" sldId="2365"/>
            <ac:spMk id="15" creationId="{4C200E27-B7C7-C4D5-3BEF-6722E32A4EFE}"/>
          </ac:spMkLst>
        </pc:spChg>
        <pc:spChg chg="add mod">
          <ac:chgData name="Karine ANSQUER" userId="71b0d722-f0f3-4c11-9903-ed812dccc263" providerId="ADAL" clId="{AC75E1D6-08E2-419C-80C3-C75BCE42B6AC}" dt="2024-03-12T16:52:24.721" v="95"/>
          <ac:spMkLst>
            <pc:docMk/>
            <pc:sldMk cId="4137059035" sldId="2365"/>
            <ac:spMk id="16" creationId="{61EC91CB-AD6D-4543-C14B-5C93D88C162D}"/>
          </ac:spMkLst>
        </pc:spChg>
        <pc:picChg chg="add mod">
          <ac:chgData name="Karine ANSQUER" userId="71b0d722-f0f3-4c11-9903-ed812dccc263" providerId="ADAL" clId="{AC75E1D6-08E2-419C-80C3-C75BCE42B6AC}" dt="2024-03-13T18:13:08.874" v="476" actId="1076"/>
          <ac:picMkLst>
            <pc:docMk/>
            <pc:sldMk cId="4137059035" sldId="2365"/>
            <ac:picMk id="8" creationId="{BECAB6CF-F7F0-3DD5-AD77-08E9DE10F4A7}"/>
          </ac:picMkLst>
        </pc:picChg>
        <pc:picChg chg="add mod">
          <ac:chgData name="Karine ANSQUER" userId="71b0d722-f0f3-4c11-9903-ed812dccc263" providerId="ADAL" clId="{AC75E1D6-08E2-419C-80C3-C75BCE42B6AC}" dt="2024-03-12T16:52:24.721" v="95"/>
          <ac:picMkLst>
            <pc:docMk/>
            <pc:sldMk cId="4137059035" sldId="2365"/>
            <ac:picMk id="9" creationId="{DFC6B4B4-3A8C-EC1F-8393-5D0705491CE9}"/>
          </ac:picMkLst>
        </pc:picChg>
      </pc:sldChg>
      <pc:sldChg chg="new del">
        <pc:chgData name="Karine ANSQUER" userId="71b0d722-f0f3-4c11-9903-ed812dccc263" providerId="ADAL" clId="{AC75E1D6-08E2-419C-80C3-C75BCE42B6AC}" dt="2024-03-14T10:04:05.645" v="971" actId="680"/>
        <pc:sldMkLst>
          <pc:docMk/>
          <pc:sldMk cId="2664075302" sldId="2366"/>
        </pc:sldMkLst>
      </pc:sldChg>
      <pc:sldChg chg="delSp new del mod">
        <pc:chgData name="Karine ANSQUER" userId="71b0d722-f0f3-4c11-9903-ed812dccc263" providerId="ADAL" clId="{AC75E1D6-08E2-419C-80C3-C75BCE42B6AC}" dt="2024-03-12T16:56:26.442" v="159" actId="47"/>
        <pc:sldMkLst>
          <pc:docMk/>
          <pc:sldMk cId="3361636528" sldId="2366"/>
        </pc:sldMkLst>
        <pc:spChg chg="del">
          <ac:chgData name="Karine ANSQUER" userId="71b0d722-f0f3-4c11-9903-ed812dccc263" providerId="ADAL" clId="{AC75E1D6-08E2-419C-80C3-C75BCE42B6AC}" dt="2024-03-12T16:56:22.310" v="157" actId="478"/>
          <ac:spMkLst>
            <pc:docMk/>
            <pc:sldMk cId="3361636528" sldId="2366"/>
            <ac:spMk id="2" creationId="{99B0B362-2A38-9947-6581-0176EF037149}"/>
          </ac:spMkLst>
        </pc:spChg>
        <pc:spChg chg="del">
          <ac:chgData name="Karine ANSQUER" userId="71b0d722-f0f3-4c11-9903-ed812dccc263" providerId="ADAL" clId="{AC75E1D6-08E2-419C-80C3-C75BCE42B6AC}" dt="2024-03-12T16:56:22.310" v="157" actId="478"/>
          <ac:spMkLst>
            <pc:docMk/>
            <pc:sldMk cId="3361636528" sldId="2366"/>
            <ac:spMk id="3" creationId="{74134F78-E5BD-1E68-0514-080DE11EA8FE}"/>
          </ac:spMkLst>
        </pc:spChg>
        <pc:spChg chg="del">
          <ac:chgData name="Karine ANSQUER" userId="71b0d722-f0f3-4c11-9903-ed812dccc263" providerId="ADAL" clId="{AC75E1D6-08E2-419C-80C3-C75BCE42B6AC}" dt="2024-03-12T16:56:22.310" v="157" actId="478"/>
          <ac:spMkLst>
            <pc:docMk/>
            <pc:sldMk cId="3361636528" sldId="2366"/>
            <ac:spMk id="4" creationId="{5126E0AD-B504-F688-9163-AEF63BC075F8}"/>
          </ac:spMkLst>
        </pc:spChg>
        <pc:spChg chg="del">
          <ac:chgData name="Karine ANSQUER" userId="71b0d722-f0f3-4c11-9903-ed812dccc263" providerId="ADAL" clId="{AC75E1D6-08E2-419C-80C3-C75BCE42B6AC}" dt="2024-03-12T16:56:22.310" v="157" actId="478"/>
          <ac:spMkLst>
            <pc:docMk/>
            <pc:sldMk cId="3361636528" sldId="2366"/>
            <ac:spMk id="5" creationId="{A3C9DDE1-F821-FE26-1D78-B9477689F636}"/>
          </ac:spMkLst>
        </pc:spChg>
      </pc:sldChg>
      <pc:sldChg chg="new del">
        <pc:chgData name="Karine ANSQUER" userId="71b0d722-f0f3-4c11-9903-ed812dccc263" providerId="ADAL" clId="{AC75E1D6-08E2-419C-80C3-C75BCE42B6AC}" dt="2024-03-13T16:48:37.584" v="456" actId="680"/>
        <pc:sldMkLst>
          <pc:docMk/>
          <pc:sldMk cId="3796648822" sldId="2366"/>
        </pc:sldMkLst>
      </pc:sldChg>
      <pc:sldChg chg="add">
        <pc:chgData name="Karine ANSQUER" userId="71b0d722-f0f3-4c11-9903-ed812dccc263" providerId="ADAL" clId="{AC75E1D6-08E2-419C-80C3-C75BCE42B6AC}" dt="2024-03-12T16:56:25.059" v="158"/>
        <pc:sldMkLst>
          <pc:docMk/>
          <pc:sldMk cId="3010225787" sldId="2367"/>
        </pc:sldMkLst>
      </pc:sldChg>
      <pc:sldMasterChg chg="modSldLayout">
        <pc:chgData name="Karine ANSQUER" userId="71b0d722-f0f3-4c11-9903-ed812dccc263" providerId="ADAL" clId="{AC75E1D6-08E2-419C-80C3-C75BCE42B6AC}" dt="2024-03-14T10:02:51.540" v="959" actId="20577"/>
        <pc:sldMasterMkLst>
          <pc:docMk/>
          <pc:sldMasterMk cId="3005458184" sldId="2147483648"/>
        </pc:sldMasterMkLst>
        <pc:sldLayoutChg chg="modSp mod">
          <pc:chgData name="Karine ANSQUER" userId="71b0d722-f0f3-4c11-9903-ed812dccc263" providerId="ADAL" clId="{AC75E1D6-08E2-419C-80C3-C75BCE42B6AC}" dt="2024-03-14T10:02:51.540" v="959" actId="20577"/>
          <pc:sldLayoutMkLst>
            <pc:docMk/>
            <pc:sldMasterMk cId="3005458184" sldId="2147483648"/>
            <pc:sldLayoutMk cId="1881644169" sldId="2147483649"/>
          </pc:sldLayoutMkLst>
          <pc:spChg chg="mod">
            <ac:chgData name="Karine ANSQUER" userId="71b0d722-f0f3-4c11-9903-ed812dccc263" providerId="ADAL" clId="{AC75E1D6-08E2-419C-80C3-C75BCE42B6AC}" dt="2024-03-14T10:02:51.540" v="959" actId="20577"/>
            <ac:spMkLst>
              <pc:docMk/>
              <pc:sldMasterMk cId="3005458184" sldId="2147483648"/>
              <pc:sldLayoutMk cId="1881644169" sldId="2147483649"/>
              <ac:spMk id="13" creationId="{B5051780-9A48-4E41-AB11-5AD946C8AD1D}"/>
            </ac:spMkLst>
          </pc:spChg>
        </pc:sldLayoutChg>
        <pc:sldLayoutChg chg="delSp modSp mod">
          <pc:chgData name="Karine ANSQUER" userId="71b0d722-f0f3-4c11-9903-ed812dccc263" providerId="ADAL" clId="{AC75E1D6-08E2-419C-80C3-C75BCE42B6AC}" dt="2024-03-12T16:52:20.401" v="93" actId="478"/>
          <pc:sldLayoutMkLst>
            <pc:docMk/>
            <pc:sldMasterMk cId="3005458184" sldId="2147483648"/>
            <pc:sldLayoutMk cId="2798910383" sldId="2147483673"/>
          </pc:sldLayoutMkLst>
          <pc:picChg chg="del">
            <ac:chgData name="Karine ANSQUER" userId="71b0d722-f0f3-4c11-9903-ed812dccc263" providerId="ADAL" clId="{AC75E1D6-08E2-419C-80C3-C75BCE42B6AC}" dt="2024-03-12T16:52:20.401" v="93" actId="478"/>
            <ac:picMkLst>
              <pc:docMk/>
              <pc:sldMasterMk cId="3005458184" sldId="2147483648"/>
              <pc:sldLayoutMk cId="2798910383" sldId="2147483673"/>
              <ac:picMk id="4" creationId="{D4F51A79-CB7C-B826-C8C0-09EDC9105D8D}"/>
            </ac:picMkLst>
          </pc:picChg>
        </pc:sldLayoutChg>
      </pc:sldMasterChg>
    </pc:docChg>
  </pc:docChgLst>
  <pc:docChgLst>
    <pc:chgData name="Marie PICQUET" userId="3f10779b-c9cd-4e57-b1a4-995bd3ec98ec" providerId="ADAL" clId="{D7B1BA46-FD49-4103-8574-EEC433A848DA}"/>
    <pc:docChg chg="undo redo custSel addSld delSld modSld modMainMaster">
      <pc:chgData name="Marie PICQUET" userId="3f10779b-c9cd-4e57-b1a4-995bd3ec98ec" providerId="ADAL" clId="{D7B1BA46-FD49-4103-8574-EEC433A848DA}" dt="2024-03-14T16:16:27.303" v="2401" actId="2696"/>
      <pc:docMkLst>
        <pc:docMk/>
      </pc:docMkLst>
      <pc:sldChg chg="addSp delSp del">
        <pc:chgData name="Marie PICQUET" userId="3f10779b-c9cd-4e57-b1a4-995bd3ec98ec" providerId="ADAL" clId="{D7B1BA46-FD49-4103-8574-EEC433A848DA}" dt="2024-03-12T17:40:16.446" v="1188" actId="47"/>
        <pc:sldMkLst>
          <pc:docMk/>
          <pc:sldMk cId="3155000266" sldId="311"/>
        </pc:sldMkLst>
        <pc:picChg chg="add del">
          <ac:chgData name="Marie PICQUET" userId="3f10779b-c9cd-4e57-b1a4-995bd3ec98ec" providerId="ADAL" clId="{D7B1BA46-FD49-4103-8574-EEC433A848DA}" dt="2024-03-12T17:40:03.732" v="1186" actId="478"/>
          <ac:picMkLst>
            <pc:docMk/>
            <pc:sldMk cId="3155000266" sldId="311"/>
            <ac:picMk id="2050" creationId="{0C9F46B3-D9C1-3D6A-06CF-EA91509665D4}"/>
          </ac:picMkLst>
        </pc:picChg>
      </pc:sldChg>
      <pc:sldChg chg="modSp add mod">
        <pc:chgData name="Marie PICQUET" userId="3f10779b-c9cd-4e57-b1a4-995bd3ec98ec" providerId="ADAL" clId="{D7B1BA46-FD49-4103-8574-EEC433A848DA}" dt="2024-03-12T17:41:40.361" v="1324" actId="255"/>
        <pc:sldMkLst>
          <pc:docMk/>
          <pc:sldMk cId="3689994309" sldId="547"/>
        </pc:sldMkLst>
        <pc:spChg chg="mod">
          <ac:chgData name="Marie PICQUET" userId="3f10779b-c9cd-4e57-b1a4-995bd3ec98ec" providerId="ADAL" clId="{D7B1BA46-FD49-4103-8574-EEC433A848DA}" dt="2024-03-12T17:41:23.269" v="1322" actId="1076"/>
          <ac:spMkLst>
            <pc:docMk/>
            <pc:sldMk cId="3689994309" sldId="547"/>
            <ac:spMk id="2" creationId="{A8E1CCE0-3B80-3E86-39F8-D3E1B482C6D1}"/>
          </ac:spMkLst>
        </pc:spChg>
        <pc:spChg chg="mod">
          <ac:chgData name="Marie PICQUET" userId="3f10779b-c9cd-4e57-b1a4-995bd3ec98ec" providerId="ADAL" clId="{D7B1BA46-FD49-4103-8574-EEC433A848DA}" dt="2024-03-12T17:41:40.361" v="1324" actId="255"/>
          <ac:spMkLst>
            <pc:docMk/>
            <pc:sldMk cId="3689994309" sldId="547"/>
            <ac:spMk id="3" creationId="{37928E5A-34C9-820E-F835-95B860D12BB9}"/>
          </ac:spMkLst>
        </pc:spChg>
      </pc:sldChg>
      <pc:sldChg chg="addSp delSp modSp mod">
        <pc:chgData name="Marie PICQUET" userId="3f10779b-c9cd-4e57-b1a4-995bd3ec98ec" providerId="ADAL" clId="{D7B1BA46-FD49-4103-8574-EEC433A848DA}" dt="2024-03-14T09:17:58.630" v="2062" actId="1076"/>
        <pc:sldMkLst>
          <pc:docMk/>
          <pc:sldMk cId="1486326654" sldId="554"/>
        </pc:sldMkLst>
        <pc:spChg chg="del mod">
          <ac:chgData name="Marie PICQUET" userId="3f10779b-c9cd-4e57-b1a4-995bd3ec98ec" providerId="ADAL" clId="{D7B1BA46-FD49-4103-8574-EEC433A848DA}" dt="2024-03-14T08:54:36.435" v="1850" actId="478"/>
          <ac:spMkLst>
            <pc:docMk/>
            <pc:sldMk cId="1486326654" sldId="554"/>
            <ac:spMk id="2" creationId="{58EE87FE-1BC7-6A0B-A14D-CDDE515EB7C7}"/>
          </ac:spMkLst>
        </pc:spChg>
        <pc:spChg chg="mod">
          <ac:chgData name="Marie PICQUET" userId="3f10779b-c9cd-4e57-b1a4-995bd3ec98ec" providerId="ADAL" clId="{D7B1BA46-FD49-4103-8574-EEC433A848DA}" dt="2024-03-14T09:14:35.139" v="2046" actId="1076"/>
          <ac:spMkLst>
            <pc:docMk/>
            <pc:sldMk cId="1486326654" sldId="554"/>
            <ac:spMk id="3" creationId="{55AD7969-7092-623D-1FC3-41301235C8FF}"/>
          </ac:spMkLst>
        </pc:spChg>
        <pc:spChg chg="del">
          <ac:chgData name="Marie PICQUET" userId="3f10779b-c9cd-4e57-b1a4-995bd3ec98ec" providerId="ADAL" clId="{D7B1BA46-FD49-4103-8574-EEC433A848DA}" dt="2024-03-12T17:46:27.743" v="1341" actId="478"/>
          <ac:spMkLst>
            <pc:docMk/>
            <pc:sldMk cId="1486326654" sldId="554"/>
            <ac:spMk id="4" creationId="{07B9ED5F-E21F-C9AE-36C2-C17A699F7666}"/>
          </ac:spMkLst>
        </pc:spChg>
        <pc:spChg chg="add mod">
          <ac:chgData name="Marie PICQUET" userId="3f10779b-c9cd-4e57-b1a4-995bd3ec98ec" providerId="ADAL" clId="{D7B1BA46-FD49-4103-8574-EEC433A848DA}" dt="2024-03-12T17:46:28.118" v="1342"/>
          <ac:spMkLst>
            <pc:docMk/>
            <pc:sldMk cId="1486326654" sldId="554"/>
            <ac:spMk id="5" creationId="{C45505D3-C829-E7EF-4B09-AB4AB219C4F9}"/>
          </ac:spMkLst>
        </pc:spChg>
        <pc:spChg chg="add del mod">
          <ac:chgData name="Marie PICQUET" userId="3f10779b-c9cd-4e57-b1a4-995bd3ec98ec" providerId="ADAL" clId="{D7B1BA46-FD49-4103-8574-EEC433A848DA}" dt="2024-03-14T08:54:48.330" v="1852" actId="478"/>
          <ac:spMkLst>
            <pc:docMk/>
            <pc:sldMk cId="1486326654" sldId="554"/>
            <ac:spMk id="8" creationId="{BA17048A-1F7E-2361-F26D-B82D37B21821}"/>
          </ac:spMkLst>
        </pc:spChg>
        <pc:spChg chg="add mod">
          <ac:chgData name="Marie PICQUET" userId="3f10779b-c9cd-4e57-b1a4-995bd3ec98ec" providerId="ADAL" clId="{D7B1BA46-FD49-4103-8574-EEC433A848DA}" dt="2024-03-14T08:54:53.505" v="1853" actId="1076"/>
          <ac:spMkLst>
            <pc:docMk/>
            <pc:sldMk cId="1486326654" sldId="554"/>
            <ac:spMk id="9" creationId="{D6B2C735-1F56-5BCC-B162-09356EC16B2B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15" creationId="{32217507-8668-430B-2F33-F7F139F32002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16" creationId="{C2DC5E96-E476-980C-848C-B46081148C1F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17" creationId="{1138BEEC-1181-6190-B3F4-D93FE6DA48BF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18" creationId="{C5C9E2F5-C3AA-D07D-9BAE-F5769EECF153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19" creationId="{F09C7847-970F-37BA-6F51-6FA4B0DB6880}"/>
          </ac:spMkLst>
        </pc:spChg>
        <pc:spChg chg="mod">
          <ac:chgData name="Marie PICQUET" userId="3f10779b-c9cd-4e57-b1a4-995bd3ec98ec" providerId="ADAL" clId="{D7B1BA46-FD49-4103-8574-EEC433A848DA}" dt="2024-03-14T09:15:40.063" v="2055" actId="18245"/>
          <ac:spMkLst>
            <pc:docMk/>
            <pc:sldMk cId="1486326654" sldId="554"/>
            <ac:spMk id="20" creationId="{42F6FBFE-CF64-96BB-CE14-425815E266E4}"/>
          </ac:spMkLst>
        </pc:spChg>
        <pc:spChg chg="mod">
          <ac:chgData name="Marie PICQUET" userId="3f10779b-c9cd-4e57-b1a4-995bd3ec98ec" providerId="ADAL" clId="{D7B1BA46-FD49-4103-8574-EEC433A848DA}" dt="2024-03-14T09:15:31.794" v="2054" actId="18245"/>
          <ac:spMkLst>
            <pc:docMk/>
            <pc:sldMk cId="1486326654" sldId="554"/>
            <ac:spMk id="21" creationId="{19599F2E-1326-F55F-A91D-623FDE8C2E39}"/>
          </ac:spMkLst>
        </pc:spChg>
        <pc:grpChg chg="mod">
          <ac:chgData name="Marie PICQUET" userId="3f10779b-c9cd-4e57-b1a4-995bd3ec98ec" providerId="ADAL" clId="{D7B1BA46-FD49-4103-8574-EEC433A848DA}" dt="2024-03-14T09:15:40.063" v="2055" actId="18245"/>
          <ac:grpSpMkLst>
            <pc:docMk/>
            <pc:sldMk cId="1486326654" sldId="554"/>
            <ac:grpSpMk id="14" creationId="{F909F868-C9A0-04B1-A98D-08C1C501AA37}"/>
          </ac:grpSpMkLst>
        </pc:grpChg>
        <pc:graphicFrameChg chg="add del mod">
          <ac:chgData name="Marie PICQUET" userId="3f10779b-c9cd-4e57-b1a4-995bd3ec98ec" providerId="ADAL" clId="{D7B1BA46-FD49-4103-8574-EEC433A848DA}" dt="2024-03-14T09:17:28.261" v="2056" actId="13782"/>
          <ac:graphicFrameMkLst>
            <pc:docMk/>
            <pc:sldMk cId="1486326654" sldId="554"/>
            <ac:graphicFrameMk id="6" creationId="{C4CD99A4-342D-A540-E877-05EF126AB969}"/>
          </ac:graphicFrameMkLst>
        </pc:graphicFrameChg>
        <pc:graphicFrameChg chg="add del modGraphic">
          <ac:chgData name="Marie PICQUET" userId="3f10779b-c9cd-4e57-b1a4-995bd3ec98ec" providerId="ADAL" clId="{D7B1BA46-FD49-4103-8574-EEC433A848DA}" dt="2024-03-14T09:15:07.127" v="2049" actId="478"/>
          <ac:graphicFrameMkLst>
            <pc:docMk/>
            <pc:sldMk cId="1486326654" sldId="554"/>
            <ac:graphicFrameMk id="12" creationId="{AF081CA2-A8ED-50C8-640C-A69C6A6D066C}"/>
          </ac:graphicFrameMkLst>
        </pc:graphicFrameChg>
        <pc:graphicFrameChg chg="add del mod modGraphic">
          <ac:chgData name="Marie PICQUET" userId="3f10779b-c9cd-4e57-b1a4-995bd3ec98ec" providerId="ADAL" clId="{D7B1BA46-FD49-4103-8574-EEC433A848DA}" dt="2024-03-14T09:15:23.137" v="2053" actId="478"/>
          <ac:graphicFrameMkLst>
            <pc:docMk/>
            <pc:sldMk cId="1486326654" sldId="554"/>
            <ac:graphicFrameMk id="13" creationId="{3C63DC8C-2EEF-D420-F4AD-5C3D07822487}"/>
          </ac:graphicFrameMkLst>
        </pc:graphicFrameChg>
        <pc:picChg chg="mod">
          <ac:chgData name="Marie PICQUET" userId="3f10779b-c9cd-4e57-b1a4-995bd3ec98ec" providerId="ADAL" clId="{D7B1BA46-FD49-4103-8574-EEC433A848DA}" dt="2024-03-14T09:17:45.320" v="2060" actId="1076"/>
          <ac:picMkLst>
            <pc:docMk/>
            <pc:sldMk cId="1486326654" sldId="554"/>
            <ac:picMk id="2" creationId="{7E3917C5-8D09-4B2C-F722-9E03680D4980}"/>
          </ac:picMkLst>
        </pc:picChg>
        <pc:picChg chg="add del mod">
          <ac:chgData name="Marie PICQUET" userId="3f10779b-c9cd-4e57-b1a4-995bd3ec98ec" providerId="ADAL" clId="{D7B1BA46-FD49-4103-8574-EEC433A848DA}" dt="2024-03-14T09:14:06.698" v="2043" actId="1076"/>
          <ac:picMkLst>
            <pc:docMk/>
            <pc:sldMk cId="1486326654" sldId="554"/>
            <ac:picMk id="7" creationId="{8286401F-CF60-57D0-EE45-EAE9711D815B}"/>
          </ac:picMkLst>
        </pc:picChg>
        <pc:picChg chg="add mod modCrop">
          <ac:chgData name="Marie PICQUET" userId="3f10779b-c9cd-4e57-b1a4-995bd3ec98ec" providerId="ADAL" clId="{D7B1BA46-FD49-4103-8574-EEC433A848DA}" dt="2024-03-14T09:17:58.630" v="2062" actId="1076"/>
          <ac:picMkLst>
            <pc:docMk/>
            <pc:sldMk cId="1486326654" sldId="554"/>
            <ac:picMk id="10" creationId="{36620279-4493-5F47-EFE8-AEDE5295005B}"/>
          </ac:picMkLst>
        </pc:picChg>
        <pc:picChg chg="add del mod">
          <ac:chgData name="Marie PICQUET" userId="3f10779b-c9cd-4e57-b1a4-995bd3ec98ec" providerId="ADAL" clId="{D7B1BA46-FD49-4103-8574-EEC433A848DA}" dt="2024-03-14T09:13:59.582" v="2039" actId="478"/>
          <ac:picMkLst>
            <pc:docMk/>
            <pc:sldMk cId="1486326654" sldId="554"/>
            <ac:picMk id="11" creationId="{2BC44176-C333-AD16-1996-C2386ED9087D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09:08:12.062" v="1953" actId="1076"/>
        <pc:sldMkLst>
          <pc:docMk/>
          <pc:sldMk cId="3415877435" sldId="555"/>
        </pc:sldMkLst>
        <pc:spChg chg="mod">
          <ac:chgData name="Marie PICQUET" userId="3f10779b-c9cd-4e57-b1a4-995bd3ec98ec" providerId="ADAL" clId="{D7B1BA46-FD49-4103-8574-EEC433A848DA}" dt="2024-03-12T17:45:49.533" v="1334" actId="207"/>
          <ac:spMkLst>
            <pc:docMk/>
            <pc:sldMk cId="3415877435" sldId="555"/>
            <ac:spMk id="2" creationId="{AC8AB00C-97AC-8804-B1C4-810BC4CB339C}"/>
          </ac:spMkLst>
        </pc:spChg>
        <pc:spChg chg="mod">
          <ac:chgData name="Marie PICQUET" userId="3f10779b-c9cd-4e57-b1a4-995bd3ec98ec" providerId="ADAL" clId="{D7B1BA46-FD49-4103-8574-EEC433A848DA}" dt="2024-03-14T09:08:07.131" v="1952" actId="1076"/>
          <ac:spMkLst>
            <pc:docMk/>
            <pc:sldMk cId="3415877435" sldId="555"/>
            <ac:spMk id="3" creationId="{55AD7969-7092-623D-1FC3-41301235C8FF}"/>
          </ac:spMkLst>
        </pc:spChg>
        <pc:picChg chg="del">
          <ac:chgData name="Marie PICQUET" userId="3f10779b-c9cd-4e57-b1a4-995bd3ec98ec" providerId="ADAL" clId="{D7B1BA46-FD49-4103-8574-EEC433A848DA}" dt="2024-03-14T08:30:38.186" v="1760" actId="478"/>
          <ac:picMkLst>
            <pc:docMk/>
            <pc:sldMk cId="3415877435" sldId="555"/>
            <ac:picMk id="5" creationId="{52F2C33E-8BCF-451A-EC80-9E1D8F33C766}"/>
          </ac:picMkLst>
        </pc:picChg>
        <pc:picChg chg="add del mod">
          <ac:chgData name="Marie PICQUET" userId="3f10779b-c9cd-4e57-b1a4-995bd3ec98ec" providerId="ADAL" clId="{D7B1BA46-FD49-4103-8574-EEC433A848DA}" dt="2024-03-14T09:07:33.737" v="1947" actId="478"/>
          <ac:picMkLst>
            <pc:docMk/>
            <pc:sldMk cId="3415877435" sldId="555"/>
            <ac:picMk id="13" creationId="{BF34F25A-7EE6-4351-199D-CCD75C03E20F}"/>
          </ac:picMkLst>
        </pc:picChg>
        <pc:cxnChg chg="add mod">
          <ac:chgData name="Marie PICQUET" userId="3f10779b-c9cd-4e57-b1a4-995bd3ec98ec" providerId="ADAL" clId="{D7B1BA46-FD49-4103-8574-EEC433A848DA}" dt="2024-03-14T09:07:56.780" v="1951" actId="1076"/>
          <ac:cxnSpMkLst>
            <pc:docMk/>
            <pc:sldMk cId="3415877435" sldId="555"/>
            <ac:cxnSpMk id="6" creationId="{29730B09-84F0-5067-4E42-38497DE4801E}"/>
          </ac:cxnSpMkLst>
        </pc:cxnChg>
        <pc:cxnChg chg="add mod">
          <ac:chgData name="Marie PICQUET" userId="3f10779b-c9cd-4e57-b1a4-995bd3ec98ec" providerId="ADAL" clId="{D7B1BA46-FD49-4103-8574-EEC433A848DA}" dt="2024-03-14T09:08:12.062" v="1953" actId="1076"/>
          <ac:cxnSpMkLst>
            <pc:docMk/>
            <pc:sldMk cId="3415877435" sldId="555"/>
            <ac:cxnSpMk id="9" creationId="{4BD7E722-6C86-194B-CC06-B6D798ED6EED}"/>
          </ac:cxnSpMkLst>
        </pc:cxnChg>
      </pc:sldChg>
      <pc:sldChg chg="addSp delSp modSp mod">
        <pc:chgData name="Marie PICQUET" userId="3f10779b-c9cd-4e57-b1a4-995bd3ec98ec" providerId="ADAL" clId="{D7B1BA46-FD49-4103-8574-EEC433A848DA}" dt="2024-03-14T09:22:03.037" v="2128" actId="1076"/>
        <pc:sldMkLst>
          <pc:docMk/>
          <pc:sldMk cId="3866701489" sldId="556"/>
        </pc:sldMkLst>
        <pc:spChg chg="mod">
          <ac:chgData name="Marie PICQUET" userId="3f10779b-c9cd-4e57-b1a4-995bd3ec98ec" providerId="ADAL" clId="{D7B1BA46-FD49-4103-8574-EEC433A848DA}" dt="2024-03-14T09:19:51.493" v="2075" actId="1076"/>
          <ac:spMkLst>
            <pc:docMk/>
            <pc:sldMk cId="3866701489" sldId="556"/>
            <ac:spMk id="2" creationId="{F505C8A8-CFFB-7619-1AC5-63730B44971A}"/>
          </ac:spMkLst>
        </pc:spChg>
        <pc:spChg chg="del">
          <ac:chgData name="Marie PICQUET" userId="3f10779b-c9cd-4e57-b1a4-995bd3ec98ec" providerId="ADAL" clId="{D7B1BA46-FD49-4103-8574-EEC433A848DA}" dt="2024-03-12T17:46:31.653" v="1343" actId="478"/>
          <ac:spMkLst>
            <pc:docMk/>
            <pc:sldMk cId="3866701489" sldId="556"/>
            <ac:spMk id="3" creationId="{EA71D379-87E6-71A4-0B99-55EB22D72945}"/>
          </ac:spMkLst>
        </pc:spChg>
        <pc:spChg chg="add mod">
          <ac:chgData name="Marie PICQUET" userId="3f10779b-c9cd-4e57-b1a4-995bd3ec98ec" providerId="ADAL" clId="{D7B1BA46-FD49-4103-8574-EEC433A848DA}" dt="2024-03-12T17:46:32.050" v="1344"/>
          <ac:spMkLst>
            <pc:docMk/>
            <pc:sldMk cId="3866701489" sldId="556"/>
            <ac:spMk id="5" creationId="{A71596E6-5B5A-5E6D-A761-929CE495660C}"/>
          </ac:spMkLst>
        </pc:spChg>
        <pc:graphicFrameChg chg="mod modGraphic">
          <ac:chgData name="Marie PICQUET" userId="3f10779b-c9cd-4e57-b1a4-995bd3ec98ec" providerId="ADAL" clId="{D7B1BA46-FD49-4103-8574-EEC433A848DA}" dt="2024-03-14T09:21:54.639" v="2126"/>
          <ac:graphicFrameMkLst>
            <pc:docMk/>
            <pc:sldMk cId="3866701489" sldId="556"/>
            <ac:graphicFrameMk id="4" creationId="{899754B0-9B4E-3720-8319-F1356CCA69BD}"/>
          </ac:graphicFrameMkLst>
        </pc:graphicFrameChg>
        <pc:picChg chg="add mod">
          <ac:chgData name="Marie PICQUET" userId="3f10779b-c9cd-4e57-b1a4-995bd3ec98ec" providerId="ADAL" clId="{D7B1BA46-FD49-4103-8574-EEC433A848DA}" dt="2024-03-14T09:19:05.338" v="2067" actId="1076"/>
          <ac:picMkLst>
            <pc:docMk/>
            <pc:sldMk cId="3866701489" sldId="556"/>
            <ac:picMk id="3" creationId="{BFC2F1A0-1B6D-1655-75A2-A984D9A7C7CA}"/>
          </ac:picMkLst>
        </pc:picChg>
        <pc:picChg chg="add del mod modCrop">
          <ac:chgData name="Marie PICQUET" userId="3f10779b-c9cd-4e57-b1a4-995bd3ec98ec" providerId="ADAL" clId="{D7B1BA46-FD49-4103-8574-EEC433A848DA}" dt="2024-03-14T09:21:45.593" v="2125" actId="14100"/>
          <ac:picMkLst>
            <pc:docMk/>
            <pc:sldMk cId="3866701489" sldId="556"/>
            <ac:picMk id="6" creationId="{9438BB2E-F98B-EB43-64E0-31EEBE90A893}"/>
          </ac:picMkLst>
        </pc:picChg>
        <pc:picChg chg="add del mod">
          <ac:chgData name="Marie PICQUET" userId="3f10779b-c9cd-4e57-b1a4-995bd3ec98ec" providerId="ADAL" clId="{D7B1BA46-FD49-4103-8574-EEC433A848DA}" dt="2024-03-14T09:22:03.037" v="2128" actId="1076"/>
          <ac:picMkLst>
            <pc:docMk/>
            <pc:sldMk cId="3866701489" sldId="556"/>
            <ac:picMk id="8" creationId="{84380C2D-56DF-152A-5032-BD3A75759A47}"/>
          </ac:picMkLst>
        </pc:picChg>
      </pc:sldChg>
      <pc:sldChg chg="addSp delSp modSp del mod">
        <pc:chgData name="Marie PICQUET" userId="3f10779b-c9cd-4e57-b1a4-995bd3ec98ec" providerId="ADAL" clId="{D7B1BA46-FD49-4103-8574-EEC433A848DA}" dt="2024-03-14T16:16:22.222" v="2400" actId="2696"/>
        <pc:sldMkLst>
          <pc:docMk/>
          <pc:sldMk cId="381808139" sldId="573"/>
        </pc:sldMkLst>
        <pc:spChg chg="mod">
          <ac:chgData name="Marie PICQUET" userId="3f10779b-c9cd-4e57-b1a4-995bd3ec98ec" providerId="ADAL" clId="{D7B1BA46-FD49-4103-8574-EEC433A848DA}" dt="2024-03-14T09:12:26.485" v="2018" actId="255"/>
          <ac:spMkLst>
            <pc:docMk/>
            <pc:sldMk cId="381808139" sldId="573"/>
            <ac:spMk id="3" creationId="{02663BD2-91A8-932B-C911-CFF08637B006}"/>
          </ac:spMkLst>
        </pc:spChg>
        <pc:spChg chg="del">
          <ac:chgData name="Marie PICQUET" userId="3f10779b-c9cd-4e57-b1a4-995bd3ec98ec" providerId="ADAL" clId="{D7B1BA46-FD49-4103-8574-EEC433A848DA}" dt="2024-03-12T17:47:33.207" v="1367" actId="478"/>
          <ac:spMkLst>
            <pc:docMk/>
            <pc:sldMk cId="381808139" sldId="573"/>
            <ac:spMk id="5" creationId="{43E58065-C3ED-82EC-B43D-C07C3B4B7342}"/>
          </ac:spMkLst>
        </pc:spChg>
        <pc:spChg chg="add mod">
          <ac:chgData name="Marie PICQUET" userId="3f10779b-c9cd-4e57-b1a4-995bd3ec98ec" providerId="ADAL" clId="{D7B1BA46-FD49-4103-8574-EEC433A848DA}" dt="2024-03-12T17:47:33.561" v="1368"/>
          <ac:spMkLst>
            <pc:docMk/>
            <pc:sldMk cId="381808139" sldId="573"/>
            <ac:spMk id="6" creationId="{A6ED527C-3139-D0E7-3C67-B0503619F68A}"/>
          </ac:spMkLst>
        </pc:spChg>
        <pc:spChg chg="add del mod">
          <ac:chgData name="Marie PICQUET" userId="3f10779b-c9cd-4e57-b1a4-995bd3ec98ec" providerId="ADAL" clId="{D7B1BA46-FD49-4103-8574-EEC433A848DA}" dt="2024-03-14T09:12:52.479" v="2024" actId="20577"/>
          <ac:spMkLst>
            <pc:docMk/>
            <pc:sldMk cId="381808139" sldId="573"/>
            <ac:spMk id="7" creationId="{F10599FD-220C-6540-DE99-7F54676D1D13}"/>
          </ac:spMkLst>
        </pc:spChg>
        <pc:spChg chg="mod">
          <ac:chgData name="Marie PICQUET" userId="3f10779b-c9cd-4e57-b1a4-995bd3ec98ec" providerId="ADAL" clId="{D7B1BA46-FD49-4103-8574-EEC433A848DA}" dt="2024-03-14T09:12:46.291" v="2022" actId="255"/>
          <ac:spMkLst>
            <pc:docMk/>
            <pc:sldMk cId="381808139" sldId="573"/>
            <ac:spMk id="16" creationId="{5E3CF6CA-CF6C-7F32-59C3-B565124AFDF7}"/>
          </ac:spMkLst>
        </pc:spChg>
        <pc:picChg chg="mod">
          <ac:chgData name="Marie PICQUET" userId="3f10779b-c9cd-4e57-b1a4-995bd3ec98ec" providerId="ADAL" clId="{D7B1BA46-FD49-4103-8574-EEC433A848DA}" dt="2024-03-14T09:12:08.195" v="2014" actId="1076"/>
          <ac:picMkLst>
            <pc:docMk/>
            <pc:sldMk cId="381808139" sldId="573"/>
            <ac:picMk id="11" creationId="{1970BE5E-C0DE-B661-2D7A-161665213853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09:09:13.682" v="1954" actId="21"/>
        <pc:sldMkLst>
          <pc:docMk/>
          <pc:sldMk cId="3578898943" sldId="598"/>
        </pc:sldMkLst>
        <pc:spChg chg="add mod">
          <ac:chgData name="Marie PICQUET" userId="3f10779b-c9cd-4e57-b1a4-995bd3ec98ec" providerId="ADAL" clId="{D7B1BA46-FD49-4103-8574-EEC433A848DA}" dt="2024-03-12T17:46:09.713" v="1335"/>
          <ac:spMkLst>
            <pc:docMk/>
            <pc:sldMk cId="3578898943" sldId="598"/>
            <ac:spMk id="3" creationId="{B07978FF-672F-0712-DA0B-25CD845A5B1B}"/>
          </ac:spMkLst>
        </pc:spChg>
        <pc:spChg chg="mod">
          <ac:chgData name="Marie PICQUET" userId="3f10779b-c9cd-4e57-b1a4-995bd3ec98ec" providerId="ADAL" clId="{D7B1BA46-FD49-4103-8574-EEC433A848DA}" dt="2024-03-12T17:51:06.506" v="1389" actId="1076"/>
          <ac:spMkLst>
            <pc:docMk/>
            <pc:sldMk cId="3578898943" sldId="598"/>
            <ac:spMk id="4" creationId="{77EB0D53-56DD-D022-2ECB-7FC43E59B8F1}"/>
          </ac:spMkLst>
        </pc:spChg>
        <pc:spChg chg="mod">
          <ac:chgData name="Marie PICQUET" userId="3f10779b-c9cd-4e57-b1a4-995bd3ec98ec" providerId="ADAL" clId="{D7B1BA46-FD49-4103-8574-EEC433A848DA}" dt="2024-03-12T17:43:17.246" v="1327" actId="1076"/>
          <ac:spMkLst>
            <pc:docMk/>
            <pc:sldMk cId="3578898943" sldId="598"/>
            <ac:spMk id="5" creationId="{05B7D5F3-A826-0AFB-08A9-2D0CBE1EC7DF}"/>
          </ac:spMkLst>
        </pc:spChg>
        <pc:spChg chg="del mod">
          <ac:chgData name="Marie PICQUET" userId="3f10779b-c9cd-4e57-b1a4-995bd3ec98ec" providerId="ADAL" clId="{D7B1BA46-FD49-4103-8574-EEC433A848DA}" dt="2024-03-12T17:50:51.592" v="1386" actId="478"/>
          <ac:spMkLst>
            <pc:docMk/>
            <pc:sldMk cId="3578898943" sldId="598"/>
            <ac:spMk id="439" creationId="{0F1608DB-C184-5E66-6205-A9E58F648E52}"/>
          </ac:spMkLst>
        </pc:spChg>
        <pc:picChg chg="del">
          <ac:chgData name="Marie PICQUET" userId="3f10779b-c9cd-4e57-b1a4-995bd3ec98ec" providerId="ADAL" clId="{D7B1BA46-FD49-4103-8574-EEC433A848DA}" dt="2024-03-14T08:48:44.042" v="1809" actId="478"/>
          <ac:picMkLst>
            <pc:docMk/>
            <pc:sldMk cId="3578898943" sldId="598"/>
            <ac:picMk id="2" creationId="{CB0A7914-A9D7-ECEA-8DD1-6359AABD22E4}"/>
          </ac:picMkLst>
        </pc:picChg>
        <pc:picChg chg="add del mod">
          <ac:chgData name="Marie PICQUET" userId="3f10779b-c9cd-4e57-b1a4-995bd3ec98ec" providerId="ADAL" clId="{D7B1BA46-FD49-4103-8574-EEC433A848DA}" dt="2024-03-14T09:09:13.682" v="1954" actId="21"/>
          <ac:picMkLst>
            <pc:docMk/>
            <pc:sldMk cId="3578898943" sldId="598"/>
            <ac:picMk id="7" creationId="{74503F0C-EC41-AD95-8757-90C7E30E186C}"/>
          </ac:picMkLst>
        </pc:picChg>
      </pc:sldChg>
      <pc:sldChg chg="del">
        <pc:chgData name="Marie PICQUET" userId="3f10779b-c9cd-4e57-b1a4-995bd3ec98ec" providerId="ADAL" clId="{D7B1BA46-FD49-4103-8574-EEC433A848DA}" dt="2024-03-12T16:38:36.807" v="1" actId="2696"/>
        <pc:sldMkLst>
          <pc:docMk/>
          <pc:sldMk cId="3617296357" sldId="601"/>
        </pc:sldMkLst>
      </pc:sldChg>
      <pc:sldChg chg="addSp delSp modSp mod">
        <pc:chgData name="Marie PICQUET" userId="3f10779b-c9cd-4e57-b1a4-995bd3ec98ec" providerId="ADAL" clId="{D7B1BA46-FD49-4103-8574-EEC433A848DA}" dt="2024-03-14T08:57:15.597" v="1874" actId="1076"/>
        <pc:sldMkLst>
          <pc:docMk/>
          <pc:sldMk cId="3762200094" sldId="604"/>
        </pc:sldMkLst>
        <pc:spChg chg="del">
          <ac:chgData name="Marie PICQUET" userId="3f10779b-c9cd-4e57-b1a4-995bd3ec98ec" providerId="ADAL" clId="{D7B1BA46-FD49-4103-8574-EEC433A848DA}" dt="2024-03-12T17:47:17.344" v="1361" actId="478"/>
          <ac:spMkLst>
            <pc:docMk/>
            <pc:sldMk cId="3762200094" sldId="604"/>
            <ac:spMk id="2" creationId="{A0053D04-98BB-83B1-6533-65D91A3329B6}"/>
          </ac:spMkLst>
        </pc:spChg>
        <pc:spChg chg="add mod">
          <ac:chgData name="Marie PICQUET" userId="3f10779b-c9cd-4e57-b1a4-995bd3ec98ec" providerId="ADAL" clId="{D7B1BA46-FD49-4103-8574-EEC433A848DA}" dt="2024-03-12T17:47:17.672" v="1362"/>
          <ac:spMkLst>
            <pc:docMk/>
            <pc:sldMk cId="3762200094" sldId="604"/>
            <ac:spMk id="3" creationId="{72F56612-FD0D-22A1-DD5C-57FEF21D77E9}"/>
          </ac:spMkLst>
        </pc:spChg>
        <pc:spChg chg="mod">
          <ac:chgData name="Marie PICQUET" userId="3f10779b-c9cd-4e57-b1a4-995bd3ec98ec" providerId="ADAL" clId="{D7B1BA46-FD49-4103-8574-EEC433A848DA}" dt="2024-03-12T17:29:47.653" v="1095" actId="14100"/>
          <ac:spMkLst>
            <pc:docMk/>
            <pc:sldMk cId="3762200094" sldId="604"/>
            <ac:spMk id="6" creationId="{30892B67-4EAF-617F-FCDE-E9D8FF08090D}"/>
          </ac:spMkLst>
        </pc:spChg>
        <pc:spChg chg="mod">
          <ac:chgData name="Marie PICQUET" userId="3f10779b-c9cd-4e57-b1a4-995bd3ec98ec" providerId="ADAL" clId="{D7B1BA46-FD49-4103-8574-EEC433A848DA}" dt="2024-03-12T17:28:42.286" v="1086" actId="1076"/>
          <ac:spMkLst>
            <pc:docMk/>
            <pc:sldMk cId="3762200094" sldId="604"/>
            <ac:spMk id="15" creationId="{30ED36E3-B047-71EE-A35A-857A3E13C2B7}"/>
          </ac:spMkLst>
        </pc:spChg>
        <pc:spChg chg="mod">
          <ac:chgData name="Marie PICQUET" userId="3f10779b-c9cd-4e57-b1a4-995bd3ec98ec" providerId="ADAL" clId="{D7B1BA46-FD49-4103-8574-EEC433A848DA}" dt="2024-03-12T17:29:06.256" v="1091" actId="20577"/>
          <ac:spMkLst>
            <pc:docMk/>
            <pc:sldMk cId="3762200094" sldId="604"/>
            <ac:spMk id="22" creationId="{B3F1DD59-4EFB-F07A-5093-955A2210FA48}"/>
          </ac:spMkLst>
        </pc:spChg>
        <pc:grpChg chg="mod">
          <ac:chgData name="Marie PICQUET" userId="3f10779b-c9cd-4e57-b1a4-995bd3ec98ec" providerId="ADAL" clId="{D7B1BA46-FD49-4103-8574-EEC433A848DA}" dt="2024-03-14T08:57:13.573" v="1873" actId="1076"/>
          <ac:grpSpMkLst>
            <pc:docMk/>
            <pc:sldMk cId="3762200094" sldId="604"/>
            <ac:grpSpMk id="8" creationId="{2F1CA51D-60F8-BD7A-1851-00E1158545F3}"/>
          </ac:grpSpMkLst>
        </pc:grpChg>
        <pc:grpChg chg="mod">
          <ac:chgData name="Marie PICQUET" userId="3f10779b-c9cd-4e57-b1a4-995bd3ec98ec" providerId="ADAL" clId="{D7B1BA46-FD49-4103-8574-EEC433A848DA}" dt="2024-03-14T08:57:15.597" v="1874" actId="1076"/>
          <ac:grpSpMkLst>
            <pc:docMk/>
            <pc:sldMk cId="3762200094" sldId="604"/>
            <ac:grpSpMk id="9" creationId="{8B09C3D4-B1F8-524B-DF3A-00F37A683650}"/>
          </ac:grpSpMkLst>
        </pc:grpChg>
        <pc:picChg chg="mod">
          <ac:chgData name="Marie PICQUET" userId="3f10779b-c9cd-4e57-b1a4-995bd3ec98ec" providerId="ADAL" clId="{D7B1BA46-FD49-4103-8574-EEC433A848DA}" dt="2024-03-12T17:29:56.606" v="1096" actId="14100"/>
          <ac:picMkLst>
            <pc:docMk/>
            <pc:sldMk cId="3762200094" sldId="604"/>
            <ac:picMk id="7" creationId="{97809201-C9BF-208B-E41E-70BC69732194}"/>
          </ac:picMkLst>
        </pc:picChg>
      </pc:sldChg>
      <pc:sldChg chg="addSp delSp modSp del mod">
        <pc:chgData name="Marie PICQUET" userId="3f10779b-c9cd-4e57-b1a4-995bd3ec98ec" providerId="ADAL" clId="{D7B1BA46-FD49-4103-8574-EEC433A848DA}" dt="2024-03-14T16:16:12.494" v="2398" actId="2696"/>
        <pc:sldMkLst>
          <pc:docMk/>
          <pc:sldMk cId="1082498719" sldId="607"/>
        </pc:sldMkLst>
        <pc:spChg chg="del">
          <ac:chgData name="Marie PICQUET" userId="3f10779b-c9cd-4e57-b1a4-995bd3ec98ec" providerId="ADAL" clId="{D7B1BA46-FD49-4103-8574-EEC433A848DA}" dt="2024-03-12T17:47:26.452" v="1365" actId="478"/>
          <ac:spMkLst>
            <pc:docMk/>
            <pc:sldMk cId="1082498719" sldId="607"/>
            <ac:spMk id="7" creationId="{1778D768-833F-4C76-EE53-E233506F0799}"/>
          </ac:spMkLst>
        </pc:spChg>
        <pc:spChg chg="add mod">
          <ac:chgData name="Marie PICQUET" userId="3f10779b-c9cd-4e57-b1a4-995bd3ec98ec" providerId="ADAL" clId="{D7B1BA46-FD49-4103-8574-EEC433A848DA}" dt="2024-03-12T17:47:26.703" v="1366"/>
          <ac:spMkLst>
            <pc:docMk/>
            <pc:sldMk cId="1082498719" sldId="607"/>
            <ac:spMk id="8" creationId="{D35B3184-0398-F5CD-4B22-D5E26C480C66}"/>
          </ac:spMkLst>
        </pc:spChg>
      </pc:sldChg>
      <pc:sldChg chg="addSp modSp">
        <pc:chgData name="Marie PICQUET" userId="3f10779b-c9cd-4e57-b1a4-995bd3ec98ec" providerId="ADAL" clId="{D7B1BA46-FD49-4103-8574-EEC433A848DA}" dt="2024-03-12T17:46:13.795" v="1337"/>
        <pc:sldMkLst>
          <pc:docMk/>
          <pc:sldMk cId="1664285835" sldId="869"/>
        </pc:sldMkLst>
        <pc:spChg chg="add mod">
          <ac:chgData name="Marie PICQUET" userId="3f10779b-c9cd-4e57-b1a4-995bd3ec98ec" providerId="ADAL" clId="{D7B1BA46-FD49-4103-8574-EEC433A848DA}" dt="2024-03-12T17:46:13.795" v="1337"/>
          <ac:spMkLst>
            <pc:docMk/>
            <pc:sldMk cId="1664285835" sldId="869"/>
            <ac:spMk id="10" creationId="{4DFF9704-796B-9B3E-E536-A70D7301CA61}"/>
          </ac:spMkLst>
        </pc:spChg>
      </pc:sldChg>
      <pc:sldChg chg="addSp modSp mod">
        <pc:chgData name="Marie PICQUET" userId="3f10779b-c9cd-4e57-b1a4-995bd3ec98ec" providerId="ADAL" clId="{D7B1BA46-FD49-4103-8574-EEC433A848DA}" dt="2024-03-14T09:11:25.922" v="2010" actId="1076"/>
        <pc:sldMkLst>
          <pc:docMk/>
          <pc:sldMk cId="3874491667" sldId="938"/>
        </pc:sldMkLst>
        <pc:spChg chg="mod">
          <ac:chgData name="Marie PICQUET" userId="3f10779b-c9cd-4e57-b1a4-995bd3ec98ec" providerId="ADAL" clId="{D7B1BA46-FD49-4103-8574-EEC433A848DA}" dt="2024-03-14T09:11:25.922" v="2010" actId="1076"/>
          <ac:spMkLst>
            <pc:docMk/>
            <pc:sldMk cId="3874491667" sldId="938"/>
            <ac:spMk id="8" creationId="{3436FD21-1A79-49C3-AC14-F549E1EBE244}"/>
          </ac:spMkLst>
        </pc:spChg>
        <pc:spChg chg="add mod">
          <ac:chgData name="Marie PICQUET" userId="3f10779b-c9cd-4e57-b1a4-995bd3ec98ec" providerId="ADAL" clId="{D7B1BA46-FD49-4103-8574-EEC433A848DA}" dt="2024-03-12T17:46:11.524" v="1336"/>
          <ac:spMkLst>
            <pc:docMk/>
            <pc:sldMk cId="3874491667" sldId="938"/>
            <ac:spMk id="12" creationId="{9813BDC9-7347-E526-E815-D52232EF8CCE}"/>
          </ac:spMkLst>
        </pc:spChg>
      </pc:sldChg>
      <pc:sldChg chg="addSp delSp modSp mod">
        <pc:chgData name="Marie PICQUET" userId="3f10779b-c9cd-4e57-b1a4-995bd3ec98ec" providerId="ADAL" clId="{D7B1BA46-FD49-4103-8574-EEC433A848DA}" dt="2024-03-14T08:52:25.618" v="1830" actId="207"/>
        <pc:sldMkLst>
          <pc:docMk/>
          <pc:sldMk cId="1760281527" sldId="945"/>
        </pc:sldMkLst>
        <pc:spChg chg="mod">
          <ac:chgData name="Marie PICQUET" userId="3f10779b-c9cd-4e57-b1a4-995bd3ec98ec" providerId="ADAL" clId="{D7B1BA46-FD49-4103-8574-EEC433A848DA}" dt="2024-03-14T08:52:17.263" v="1828" actId="1076"/>
          <ac:spMkLst>
            <pc:docMk/>
            <pc:sldMk cId="1760281527" sldId="945"/>
            <ac:spMk id="2" creationId="{58EE87FE-1BC7-6A0B-A14D-CDDE515EB7C7}"/>
          </ac:spMkLst>
        </pc:spChg>
        <pc:spChg chg="mod">
          <ac:chgData name="Marie PICQUET" userId="3f10779b-c9cd-4e57-b1a4-995bd3ec98ec" providerId="ADAL" clId="{D7B1BA46-FD49-4103-8574-EEC433A848DA}" dt="2024-03-14T08:52:25.618" v="1830" actId="207"/>
          <ac:spMkLst>
            <pc:docMk/>
            <pc:sldMk cId="1760281527" sldId="945"/>
            <ac:spMk id="3" creationId="{55AD7969-7092-623D-1FC3-41301235C8FF}"/>
          </ac:spMkLst>
        </pc:spChg>
        <pc:spChg chg="del">
          <ac:chgData name="Marie PICQUET" userId="3f10779b-c9cd-4e57-b1a4-995bd3ec98ec" providerId="ADAL" clId="{D7B1BA46-FD49-4103-8574-EEC433A848DA}" dt="2024-03-12T17:46:18.535" v="1339" actId="478"/>
          <ac:spMkLst>
            <pc:docMk/>
            <pc:sldMk cId="1760281527" sldId="945"/>
            <ac:spMk id="4" creationId="{6E952017-A6C8-FE46-5795-2A4C341E19B2}"/>
          </ac:spMkLst>
        </pc:spChg>
        <pc:spChg chg="add mod">
          <ac:chgData name="Marie PICQUET" userId="3f10779b-c9cd-4e57-b1a4-995bd3ec98ec" providerId="ADAL" clId="{D7B1BA46-FD49-4103-8574-EEC433A848DA}" dt="2024-03-12T17:46:22.501" v="1340" actId="1076"/>
          <ac:spMkLst>
            <pc:docMk/>
            <pc:sldMk cId="1760281527" sldId="945"/>
            <ac:spMk id="5" creationId="{85B69B90-4D33-59DB-E868-676914DF82BB}"/>
          </ac:spMkLst>
        </pc:spChg>
        <pc:graphicFrameChg chg="add del mod modGraphic">
          <ac:chgData name="Marie PICQUET" userId="3f10779b-c9cd-4e57-b1a4-995bd3ec98ec" providerId="ADAL" clId="{D7B1BA46-FD49-4103-8574-EEC433A848DA}" dt="2024-03-14T08:51:59.252" v="1826" actId="478"/>
          <ac:graphicFrameMkLst>
            <pc:docMk/>
            <pc:sldMk cId="1760281527" sldId="945"/>
            <ac:graphicFrameMk id="4" creationId="{C8A24F99-787C-385E-3421-EF2C1F94D9B1}"/>
          </ac:graphicFrameMkLst>
        </pc:graphicFrameChg>
      </pc:sldChg>
      <pc:sldChg chg="addSp delSp modSp del mod">
        <pc:chgData name="Marie PICQUET" userId="3f10779b-c9cd-4e57-b1a4-995bd3ec98ec" providerId="ADAL" clId="{D7B1BA46-FD49-4103-8574-EEC433A848DA}" dt="2024-03-14T16:16:16.225" v="2399" actId="2696"/>
        <pc:sldMkLst>
          <pc:docMk/>
          <pc:sldMk cId="3156507950" sldId="2295"/>
        </pc:sldMkLst>
        <pc:spChg chg="mod">
          <ac:chgData name="Marie PICQUET" userId="3f10779b-c9cd-4e57-b1a4-995bd3ec98ec" providerId="ADAL" clId="{D7B1BA46-FD49-4103-8574-EEC433A848DA}" dt="2024-03-12T17:12:44.345" v="656" actId="1076"/>
          <ac:spMkLst>
            <pc:docMk/>
            <pc:sldMk cId="3156507950" sldId="2295"/>
            <ac:spMk id="3" creationId="{5B2D2368-5910-328F-1785-8ED1BA82BCA2}"/>
          </ac:spMkLst>
        </pc:spChg>
        <pc:spChg chg="add del">
          <ac:chgData name="Marie PICQUET" userId="3f10779b-c9cd-4e57-b1a4-995bd3ec98ec" providerId="ADAL" clId="{D7B1BA46-FD49-4103-8574-EEC433A848DA}" dt="2024-03-14T10:03:02.927" v="2392" actId="478"/>
          <ac:spMkLst>
            <pc:docMk/>
            <pc:sldMk cId="3156507950" sldId="2295"/>
            <ac:spMk id="4" creationId="{1109AF15-F1F2-853D-3D67-7B44A2B6C680}"/>
          </ac:spMkLst>
        </pc:spChg>
        <pc:picChg chg="mod">
          <ac:chgData name="Marie PICQUET" userId="3f10779b-c9cd-4e57-b1a4-995bd3ec98ec" providerId="ADAL" clId="{D7B1BA46-FD49-4103-8574-EEC433A848DA}" dt="2024-03-12T17:12:40.180" v="655" actId="1076"/>
          <ac:picMkLst>
            <pc:docMk/>
            <pc:sldMk cId="3156507950" sldId="2295"/>
            <ac:picMk id="4098" creationId="{B7B33A6F-E462-BA30-631F-7329518DF229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09:10:40.538" v="2001" actId="21"/>
        <pc:sldMkLst>
          <pc:docMk/>
          <pc:sldMk cId="4012698556" sldId="2307"/>
        </pc:sldMkLst>
        <pc:spChg chg="del">
          <ac:chgData name="Marie PICQUET" userId="3f10779b-c9cd-4e57-b1a4-995bd3ec98ec" providerId="ADAL" clId="{D7B1BA46-FD49-4103-8574-EEC433A848DA}" dt="2024-03-12T17:48:37.336" v="1382" actId="478"/>
          <ac:spMkLst>
            <pc:docMk/>
            <pc:sldMk cId="4012698556" sldId="2307"/>
            <ac:spMk id="3" creationId="{34A40A2F-C337-928C-926B-CFD69C3A22DE}"/>
          </ac:spMkLst>
        </pc:spChg>
        <pc:spChg chg="add mod">
          <ac:chgData name="Marie PICQUET" userId="3f10779b-c9cd-4e57-b1a4-995bd3ec98ec" providerId="ADAL" clId="{D7B1BA46-FD49-4103-8574-EEC433A848DA}" dt="2024-03-12T17:48:37.731" v="1383"/>
          <ac:spMkLst>
            <pc:docMk/>
            <pc:sldMk cId="4012698556" sldId="2307"/>
            <ac:spMk id="4" creationId="{E7B46179-4946-5DCF-99F3-880988398ED9}"/>
          </ac:spMkLst>
        </pc:spChg>
        <pc:spChg chg="mod">
          <ac:chgData name="Marie PICQUET" userId="3f10779b-c9cd-4e57-b1a4-995bd3ec98ec" providerId="ADAL" clId="{D7B1BA46-FD49-4103-8574-EEC433A848DA}" dt="2024-03-14T09:10:10.321" v="1983" actId="1076"/>
          <ac:spMkLst>
            <pc:docMk/>
            <pc:sldMk cId="4012698556" sldId="2307"/>
            <ac:spMk id="5" creationId="{BE24AB40-4039-F997-148B-03222245A17D}"/>
          </ac:spMkLst>
        </pc:spChg>
        <pc:spChg chg="mod">
          <ac:chgData name="Marie PICQUET" userId="3f10779b-c9cd-4e57-b1a4-995bd3ec98ec" providerId="ADAL" clId="{D7B1BA46-FD49-4103-8574-EEC433A848DA}" dt="2024-03-14T09:10:12.876" v="1984" actId="1076"/>
          <ac:spMkLst>
            <pc:docMk/>
            <pc:sldMk cId="4012698556" sldId="2307"/>
            <ac:spMk id="6" creationId="{54A46313-48CF-0500-7647-31DF4974B763}"/>
          </ac:spMkLst>
        </pc:spChg>
        <pc:picChg chg="del mod">
          <ac:chgData name="Marie PICQUET" userId="3f10779b-c9cd-4e57-b1a4-995bd3ec98ec" providerId="ADAL" clId="{D7B1BA46-FD49-4103-8574-EEC433A848DA}" dt="2024-03-14T08:59:45.302" v="1938" actId="478"/>
          <ac:picMkLst>
            <pc:docMk/>
            <pc:sldMk cId="4012698556" sldId="2307"/>
            <ac:picMk id="2" creationId="{0E5ABA03-13E4-8260-C57B-6E922FE4D5B2}"/>
          </ac:picMkLst>
        </pc:picChg>
        <pc:picChg chg="add del mod">
          <ac:chgData name="Marie PICQUET" userId="3f10779b-c9cd-4e57-b1a4-995bd3ec98ec" providerId="ADAL" clId="{D7B1BA46-FD49-4103-8574-EEC433A848DA}" dt="2024-03-14T09:10:40.538" v="2001" actId="21"/>
          <ac:picMkLst>
            <pc:docMk/>
            <pc:sldMk cId="4012698556" sldId="2307"/>
            <ac:picMk id="7" creationId="{36620279-4493-5F47-EFE8-AEDE5295005B}"/>
          </ac:picMkLst>
        </pc:picChg>
        <pc:picChg chg="add mod">
          <ac:chgData name="Marie PICQUET" userId="3f10779b-c9cd-4e57-b1a4-995bd3ec98ec" providerId="ADAL" clId="{D7B1BA46-FD49-4103-8574-EEC433A848DA}" dt="2024-03-14T09:10:34.653" v="2000" actId="1036"/>
          <ac:picMkLst>
            <pc:docMk/>
            <pc:sldMk cId="4012698556" sldId="2307"/>
            <ac:picMk id="8" creationId="{74503F0C-EC41-AD95-8757-90C7E30E186C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09:25:19.247" v="2135" actId="114"/>
        <pc:sldMkLst>
          <pc:docMk/>
          <pc:sldMk cId="708688603" sldId="2333"/>
        </pc:sldMkLst>
        <pc:spChg chg="mod">
          <ac:chgData name="Marie PICQUET" userId="3f10779b-c9cd-4e57-b1a4-995bd3ec98ec" providerId="ADAL" clId="{D7B1BA46-FD49-4103-8574-EEC433A848DA}" dt="2024-03-14T09:25:19.247" v="2135" actId="114"/>
          <ac:spMkLst>
            <pc:docMk/>
            <pc:sldMk cId="708688603" sldId="2333"/>
            <ac:spMk id="3" creationId="{01CE6215-FF31-2FD6-9FEC-8D9430E0A10C}"/>
          </ac:spMkLst>
        </pc:spChg>
        <pc:spChg chg="mod">
          <ac:chgData name="Marie PICQUET" userId="3f10779b-c9cd-4e57-b1a4-995bd3ec98ec" providerId="ADAL" clId="{D7B1BA46-FD49-4103-8574-EEC433A848DA}" dt="2024-03-12T17:35:03.214" v="1137" actId="1076"/>
          <ac:spMkLst>
            <pc:docMk/>
            <pc:sldMk cId="708688603" sldId="2333"/>
            <ac:spMk id="4" creationId="{D5AE739A-DB57-49A6-2337-452F067D6274}"/>
          </ac:spMkLst>
        </pc:spChg>
        <pc:spChg chg="del">
          <ac:chgData name="Marie PICQUET" userId="3f10779b-c9cd-4e57-b1a4-995bd3ec98ec" providerId="ADAL" clId="{D7B1BA46-FD49-4103-8574-EEC433A848DA}" dt="2024-03-12T17:46:45.518" v="1347" actId="478"/>
          <ac:spMkLst>
            <pc:docMk/>
            <pc:sldMk cId="708688603" sldId="2333"/>
            <ac:spMk id="6" creationId="{15A6E666-2393-FC68-91F9-DFED6D40593D}"/>
          </ac:spMkLst>
        </pc:spChg>
        <pc:spChg chg="add mod">
          <ac:chgData name="Marie PICQUET" userId="3f10779b-c9cd-4e57-b1a4-995bd3ec98ec" providerId="ADAL" clId="{D7B1BA46-FD49-4103-8574-EEC433A848DA}" dt="2024-03-12T17:46:46.013" v="1348"/>
          <ac:spMkLst>
            <pc:docMk/>
            <pc:sldMk cId="708688603" sldId="2333"/>
            <ac:spMk id="8" creationId="{784D34BF-756E-AFF6-E068-4DAF90EC9933}"/>
          </ac:spMkLst>
        </pc:spChg>
        <pc:picChg chg="mod">
          <ac:chgData name="Marie PICQUET" userId="3f10779b-c9cd-4e57-b1a4-995bd3ec98ec" providerId="ADAL" clId="{D7B1BA46-FD49-4103-8574-EEC433A848DA}" dt="2024-03-12T17:35:08.496" v="1140" actId="1076"/>
          <ac:picMkLst>
            <pc:docMk/>
            <pc:sldMk cId="708688603" sldId="2333"/>
            <ac:picMk id="19" creationId="{CB041264-9F01-8760-7152-02EAA885CA0A}"/>
          </ac:picMkLst>
        </pc:picChg>
      </pc:sldChg>
      <pc:sldChg chg="addSp delSp modSp add del mod">
        <pc:chgData name="Marie PICQUET" userId="3f10779b-c9cd-4e57-b1a4-995bd3ec98ec" providerId="ADAL" clId="{D7B1BA46-FD49-4103-8574-EEC433A848DA}" dt="2024-03-14T09:38:47.648" v="2196" actId="1076"/>
        <pc:sldMkLst>
          <pc:docMk/>
          <pc:sldMk cId="659089795" sldId="2334"/>
        </pc:sldMkLst>
        <pc:spChg chg="mod">
          <ac:chgData name="Marie PICQUET" userId="3f10779b-c9cd-4e57-b1a4-995bd3ec98ec" providerId="ADAL" clId="{D7B1BA46-FD49-4103-8574-EEC433A848DA}" dt="2024-03-14T09:37:27.596" v="2190" actId="20577"/>
          <ac:spMkLst>
            <pc:docMk/>
            <pc:sldMk cId="659089795" sldId="2334"/>
            <ac:spMk id="3" creationId="{B0FEB2D3-C1C9-FE98-FF94-06B7F561FAF3}"/>
          </ac:spMkLst>
        </pc:spChg>
        <pc:spChg chg="del mod">
          <ac:chgData name="Marie PICQUET" userId="3f10779b-c9cd-4e57-b1a4-995bd3ec98ec" providerId="ADAL" clId="{D7B1BA46-FD49-4103-8574-EEC433A848DA}" dt="2024-03-14T09:29:16.894" v="2158" actId="478"/>
          <ac:spMkLst>
            <pc:docMk/>
            <pc:sldMk cId="659089795" sldId="2334"/>
            <ac:spMk id="4" creationId="{7BBAF600-7792-C963-771F-00E9BCEA60C1}"/>
          </ac:spMkLst>
        </pc:spChg>
        <pc:spChg chg="add del mod">
          <ac:chgData name="Marie PICQUET" userId="3f10779b-c9cd-4e57-b1a4-995bd3ec98ec" providerId="ADAL" clId="{D7B1BA46-FD49-4103-8574-EEC433A848DA}" dt="2024-03-12T17:34:19.900" v="1129" actId="478"/>
          <ac:spMkLst>
            <pc:docMk/>
            <pc:sldMk cId="659089795" sldId="2334"/>
            <ac:spMk id="5" creationId="{6346AC4F-8F1C-F8D6-8973-7411497F80D6}"/>
          </ac:spMkLst>
        </pc:spChg>
        <pc:spChg chg="del">
          <ac:chgData name="Marie PICQUET" userId="3f10779b-c9cd-4e57-b1a4-995bd3ec98ec" providerId="ADAL" clId="{D7B1BA46-FD49-4103-8574-EEC433A848DA}" dt="2024-03-12T17:46:51.550" v="1349" actId="478"/>
          <ac:spMkLst>
            <pc:docMk/>
            <pc:sldMk cId="659089795" sldId="2334"/>
            <ac:spMk id="6" creationId="{3FBB2404-E3C3-6B03-9195-BD69F0D89C2B}"/>
          </ac:spMkLst>
        </pc:spChg>
        <pc:spChg chg="add mod">
          <ac:chgData name="Marie PICQUET" userId="3f10779b-c9cd-4e57-b1a4-995bd3ec98ec" providerId="ADAL" clId="{D7B1BA46-FD49-4103-8574-EEC433A848DA}" dt="2024-03-12T17:46:52.089" v="1350"/>
          <ac:spMkLst>
            <pc:docMk/>
            <pc:sldMk cId="659089795" sldId="2334"/>
            <ac:spMk id="7" creationId="{8D0CCD32-0A91-5232-E637-CBC71C5F68D4}"/>
          </ac:spMkLst>
        </pc:spChg>
        <pc:spChg chg="mod">
          <ac:chgData name="Marie PICQUET" userId="3f10779b-c9cd-4e57-b1a4-995bd3ec98ec" providerId="ADAL" clId="{D7B1BA46-FD49-4103-8574-EEC433A848DA}" dt="2024-03-14T09:38:44.219" v="2195" actId="1076"/>
          <ac:spMkLst>
            <pc:docMk/>
            <pc:sldMk cId="659089795" sldId="2334"/>
            <ac:spMk id="9" creationId="{DFD6E3F9-3B13-6241-A2B4-4FF605FDC86F}"/>
          </ac:spMkLst>
        </pc:spChg>
        <pc:spChg chg="mod">
          <ac:chgData name="Marie PICQUET" userId="3f10779b-c9cd-4e57-b1a4-995bd3ec98ec" providerId="ADAL" clId="{D7B1BA46-FD49-4103-8574-EEC433A848DA}" dt="2024-03-14T09:38:47.648" v="2196" actId="1076"/>
          <ac:spMkLst>
            <pc:docMk/>
            <pc:sldMk cId="659089795" sldId="2334"/>
            <ac:spMk id="11" creationId="{09C13B1F-EB39-71C5-1AD2-3ABF4282BE6F}"/>
          </ac:spMkLst>
        </pc:spChg>
        <pc:spChg chg="mod">
          <ac:chgData name="Marie PICQUET" userId="3f10779b-c9cd-4e57-b1a4-995bd3ec98ec" providerId="ADAL" clId="{D7B1BA46-FD49-4103-8574-EEC433A848DA}" dt="2024-03-14T09:36:52.869" v="2176" actId="208"/>
          <ac:spMkLst>
            <pc:docMk/>
            <pc:sldMk cId="659089795" sldId="2334"/>
            <ac:spMk id="17" creationId="{51C7FCAA-1BC6-CE77-7DDD-29A0B47E7215}"/>
          </ac:spMkLst>
        </pc:spChg>
        <pc:spChg chg="mod">
          <ac:chgData name="Marie PICQUET" userId="3f10779b-c9cd-4e57-b1a4-995bd3ec98ec" providerId="ADAL" clId="{D7B1BA46-FD49-4103-8574-EEC433A848DA}" dt="2024-03-14T09:37:08.680" v="2178" actId="207"/>
          <ac:spMkLst>
            <pc:docMk/>
            <pc:sldMk cId="659089795" sldId="2334"/>
            <ac:spMk id="18" creationId="{5867469A-B7A9-B873-8F2A-EEBFB1660F5E}"/>
          </ac:spMkLst>
        </pc:spChg>
        <pc:spChg chg="mod">
          <ac:chgData name="Marie PICQUET" userId="3f10779b-c9cd-4e57-b1a4-995bd3ec98ec" providerId="ADAL" clId="{D7B1BA46-FD49-4103-8574-EEC433A848DA}" dt="2024-03-14T09:38:32.791" v="2193" actId="1076"/>
          <ac:spMkLst>
            <pc:docMk/>
            <pc:sldMk cId="659089795" sldId="2334"/>
            <ac:spMk id="20" creationId="{9C172851-33F7-8785-357E-0E73DECB9BA6}"/>
          </ac:spMkLst>
        </pc:spChg>
        <pc:spChg chg="mod">
          <ac:chgData name="Marie PICQUET" userId="3f10779b-c9cd-4e57-b1a4-995bd3ec98ec" providerId="ADAL" clId="{D7B1BA46-FD49-4103-8574-EEC433A848DA}" dt="2024-03-14T09:38:32.791" v="2193" actId="1076"/>
          <ac:spMkLst>
            <pc:docMk/>
            <pc:sldMk cId="659089795" sldId="2334"/>
            <ac:spMk id="21" creationId="{02E764DC-9215-9A0A-0F7C-54FEE4710CAB}"/>
          </ac:spMkLst>
        </pc:spChg>
        <pc:spChg chg="mod">
          <ac:chgData name="Marie PICQUET" userId="3f10779b-c9cd-4e57-b1a4-995bd3ec98ec" providerId="ADAL" clId="{D7B1BA46-FD49-4103-8574-EEC433A848DA}" dt="2024-03-14T09:28:45.822" v="2156" actId="1076"/>
          <ac:spMkLst>
            <pc:docMk/>
            <pc:sldMk cId="659089795" sldId="2334"/>
            <ac:spMk id="31" creationId="{85F02DA9-B2D0-8C61-E35C-7E24C285A680}"/>
          </ac:spMkLst>
        </pc:spChg>
        <pc:spChg chg="mod">
          <ac:chgData name="Marie PICQUET" userId="3f10779b-c9cd-4e57-b1a4-995bd3ec98ec" providerId="ADAL" clId="{D7B1BA46-FD49-4103-8574-EEC433A848DA}" dt="2024-03-14T09:38:32.791" v="2193" actId="1076"/>
          <ac:spMkLst>
            <pc:docMk/>
            <pc:sldMk cId="659089795" sldId="2334"/>
            <ac:spMk id="37" creationId="{FA537172-E4E9-3399-3713-862588762A74}"/>
          </ac:spMkLst>
        </pc:spChg>
        <pc:grpChg chg="mod">
          <ac:chgData name="Marie PICQUET" userId="3f10779b-c9cd-4e57-b1a4-995bd3ec98ec" providerId="ADAL" clId="{D7B1BA46-FD49-4103-8574-EEC433A848DA}" dt="2024-03-14T09:28:45.822" v="2156" actId="1076"/>
          <ac:grpSpMkLst>
            <pc:docMk/>
            <pc:sldMk cId="659089795" sldId="2334"/>
            <ac:grpSpMk id="16" creationId="{1711C6B0-B42F-93EE-097C-FDB32F406350}"/>
          </ac:grpSpMkLst>
        </pc:grpChg>
        <pc:grpChg chg="mod">
          <ac:chgData name="Marie PICQUET" userId="3f10779b-c9cd-4e57-b1a4-995bd3ec98ec" providerId="ADAL" clId="{D7B1BA46-FD49-4103-8574-EEC433A848DA}" dt="2024-03-12T17:33:29.015" v="1121" actId="1076"/>
          <ac:grpSpMkLst>
            <pc:docMk/>
            <pc:sldMk cId="659089795" sldId="2334"/>
            <ac:grpSpMk id="19" creationId="{89D197C1-870E-9DB2-15FA-ACFA51C17E9A}"/>
          </ac:grpSpMkLst>
        </pc:grpChg>
        <pc:picChg chg="mod">
          <ac:chgData name="Marie PICQUET" userId="3f10779b-c9cd-4e57-b1a4-995bd3ec98ec" providerId="ADAL" clId="{D7B1BA46-FD49-4103-8574-EEC433A848DA}" dt="2024-03-14T09:26:41.750" v="2149" actId="1076"/>
          <ac:picMkLst>
            <pc:docMk/>
            <pc:sldMk cId="659089795" sldId="2334"/>
            <ac:picMk id="2" creationId="{8AA43325-6AC6-96D4-3893-7D10E964A508}"/>
          </ac:picMkLst>
        </pc:picChg>
        <pc:picChg chg="mod">
          <ac:chgData name="Marie PICQUET" userId="3f10779b-c9cd-4e57-b1a4-995bd3ec98ec" providerId="ADAL" clId="{D7B1BA46-FD49-4103-8574-EEC433A848DA}" dt="2024-03-14T09:30:15.720" v="2171" actId="1076"/>
          <ac:picMkLst>
            <pc:docMk/>
            <pc:sldMk cId="659089795" sldId="2334"/>
            <ac:picMk id="14" creationId="{2E4C141F-DBC0-823B-F571-7F871EA7A05A}"/>
          </ac:picMkLst>
        </pc:picChg>
        <pc:picChg chg="add mod">
          <ac:chgData name="Marie PICQUET" userId="3f10779b-c9cd-4e57-b1a4-995bd3ec98ec" providerId="ADAL" clId="{D7B1BA46-FD49-4103-8574-EEC433A848DA}" dt="2024-03-14T09:30:23.854" v="2173" actId="1076"/>
          <ac:picMkLst>
            <pc:docMk/>
            <pc:sldMk cId="659089795" sldId="2334"/>
            <ac:picMk id="1026" creationId="{4167D28A-821C-5577-D3F6-FABD12DC2BFB}"/>
          </ac:picMkLst>
        </pc:picChg>
        <pc:cxnChg chg="mod">
          <ac:chgData name="Marie PICQUET" userId="3f10779b-c9cd-4e57-b1a4-995bd3ec98ec" providerId="ADAL" clId="{D7B1BA46-FD49-4103-8574-EEC433A848DA}" dt="2024-03-14T09:38:23.048" v="2192" actId="208"/>
          <ac:cxnSpMkLst>
            <pc:docMk/>
            <pc:sldMk cId="659089795" sldId="2334"/>
            <ac:cxnSpMk id="15" creationId="{3679C592-63E0-06B4-FF8A-A0236791F462}"/>
          </ac:cxnSpMkLst>
        </pc:cxnChg>
      </pc:sldChg>
      <pc:sldChg chg="addSp delSp modSp mod modNotesTx">
        <pc:chgData name="Marie PICQUET" userId="3f10779b-c9cd-4e57-b1a4-995bd3ec98ec" providerId="ADAL" clId="{D7B1BA46-FD49-4103-8574-EEC433A848DA}" dt="2024-03-14T16:14:07.987" v="2394" actId="20577"/>
        <pc:sldMkLst>
          <pc:docMk/>
          <pc:sldMk cId="181768371" sldId="2336"/>
        </pc:sldMkLst>
        <pc:spChg chg="mod">
          <ac:chgData name="Marie PICQUET" userId="3f10779b-c9cd-4e57-b1a4-995bd3ec98ec" providerId="ADAL" clId="{D7B1BA46-FD49-4103-8574-EEC433A848DA}" dt="2024-03-12T16:40:55.303" v="22" actId="20577"/>
          <ac:spMkLst>
            <pc:docMk/>
            <pc:sldMk cId="181768371" sldId="2336"/>
            <ac:spMk id="2" creationId="{50D3738F-3BE0-0C01-F5BC-206B07D9440B}"/>
          </ac:spMkLst>
        </pc:spChg>
        <pc:spChg chg="add mod">
          <ac:chgData name="Marie PICQUET" userId="3f10779b-c9cd-4e57-b1a4-995bd3ec98ec" providerId="ADAL" clId="{D7B1BA46-FD49-4103-8574-EEC433A848DA}" dt="2024-03-14T09:50:53.191" v="2388" actId="1076"/>
          <ac:spMkLst>
            <pc:docMk/>
            <pc:sldMk cId="181768371" sldId="2336"/>
            <ac:spMk id="5" creationId="{0F16697A-15F6-1363-657F-99A8A236E17F}"/>
          </ac:spMkLst>
        </pc:spChg>
        <pc:spChg chg="del">
          <ac:chgData name="Marie PICQUET" userId="3f10779b-c9cd-4e57-b1a4-995bd3ec98ec" providerId="ADAL" clId="{D7B1BA46-FD49-4103-8574-EEC433A848DA}" dt="2024-03-12T17:47:06.666" v="1357" actId="478"/>
          <ac:spMkLst>
            <pc:docMk/>
            <pc:sldMk cId="181768371" sldId="2336"/>
            <ac:spMk id="5" creationId="{D90D4C65-D72F-EE20-8F66-E6C6AE733605}"/>
          </ac:spMkLst>
        </pc:spChg>
        <pc:spChg chg="del">
          <ac:chgData name="Marie PICQUET" userId="3f10779b-c9cd-4e57-b1a4-995bd3ec98ec" providerId="ADAL" clId="{D7B1BA46-FD49-4103-8574-EEC433A848DA}" dt="2024-03-12T16:44:08.725" v="141" actId="478"/>
          <ac:spMkLst>
            <pc:docMk/>
            <pc:sldMk cId="181768371" sldId="2336"/>
            <ac:spMk id="5" creationId="{FF3724F0-EEE1-638F-F185-E7AF39F0DC98}"/>
          </ac:spMkLst>
        </pc:spChg>
        <pc:spChg chg="mod">
          <ac:chgData name="Marie PICQUET" userId="3f10779b-c9cd-4e57-b1a4-995bd3ec98ec" providerId="ADAL" clId="{D7B1BA46-FD49-4103-8574-EEC433A848DA}" dt="2024-03-12T16:56:21.297" v="403" actId="13926"/>
          <ac:spMkLst>
            <pc:docMk/>
            <pc:sldMk cId="181768371" sldId="2336"/>
            <ac:spMk id="6" creationId="{F3F97EFF-4C0A-2C86-B49F-753361D1DEF5}"/>
          </ac:spMkLst>
        </pc:spChg>
        <pc:spChg chg="mod">
          <ac:chgData name="Marie PICQUET" userId="3f10779b-c9cd-4e57-b1a4-995bd3ec98ec" providerId="ADAL" clId="{D7B1BA46-FD49-4103-8574-EEC433A848DA}" dt="2024-03-12T17:30:55.192" v="1100" actId="1076"/>
          <ac:spMkLst>
            <pc:docMk/>
            <pc:sldMk cId="181768371" sldId="2336"/>
            <ac:spMk id="7" creationId="{E6EAAF6B-8F62-F2DE-4C27-560707760A71}"/>
          </ac:spMkLst>
        </pc:spChg>
        <pc:spChg chg="mod">
          <ac:chgData name="Marie PICQUET" userId="3f10779b-c9cd-4e57-b1a4-995bd3ec98ec" providerId="ADAL" clId="{D7B1BA46-FD49-4103-8574-EEC433A848DA}" dt="2024-03-12T16:45:20.780" v="151" actId="255"/>
          <ac:spMkLst>
            <pc:docMk/>
            <pc:sldMk cId="181768371" sldId="2336"/>
            <ac:spMk id="15" creationId="{6E63C89E-FE1D-ACC6-6B62-F47DBA6217F8}"/>
          </ac:spMkLst>
        </pc:spChg>
        <pc:spChg chg="mod">
          <ac:chgData name="Marie PICQUET" userId="3f10779b-c9cd-4e57-b1a4-995bd3ec98ec" providerId="ADAL" clId="{D7B1BA46-FD49-4103-8574-EEC433A848DA}" dt="2024-03-14T09:46:33.016" v="2265" actId="1038"/>
          <ac:spMkLst>
            <pc:docMk/>
            <pc:sldMk cId="181768371" sldId="2336"/>
            <ac:spMk id="16" creationId="{AFC65D8D-5F6D-0690-F2BD-A8E4F770F64A}"/>
          </ac:spMkLst>
        </pc:spChg>
        <pc:spChg chg="mod">
          <ac:chgData name="Marie PICQUET" userId="3f10779b-c9cd-4e57-b1a4-995bd3ec98ec" providerId="ADAL" clId="{D7B1BA46-FD49-4103-8574-EEC433A848DA}" dt="2024-03-14T09:46:24.014" v="2260" actId="1076"/>
          <ac:spMkLst>
            <pc:docMk/>
            <pc:sldMk cId="181768371" sldId="2336"/>
            <ac:spMk id="17" creationId="{438A93B1-F898-4409-B5BA-885A73CB4DA0}"/>
          </ac:spMkLst>
        </pc:spChg>
        <pc:spChg chg="add mod">
          <ac:chgData name="Marie PICQUET" userId="3f10779b-c9cd-4e57-b1a4-995bd3ec98ec" providerId="ADAL" clId="{D7B1BA46-FD49-4103-8574-EEC433A848DA}" dt="2024-03-12T17:47:07.066" v="1358"/>
          <ac:spMkLst>
            <pc:docMk/>
            <pc:sldMk cId="181768371" sldId="2336"/>
            <ac:spMk id="18" creationId="{BB050FE8-79A4-F990-0BA0-7053EAECF775}"/>
          </ac:spMkLst>
        </pc:spChg>
        <pc:spChg chg="mod">
          <ac:chgData name="Marie PICQUET" userId="3f10779b-c9cd-4e57-b1a4-995bd3ec98ec" providerId="ADAL" clId="{D7B1BA46-FD49-4103-8574-EEC433A848DA}" dt="2024-03-12T16:42:19.162" v="50" actId="1076"/>
          <ac:spMkLst>
            <pc:docMk/>
            <pc:sldMk cId="181768371" sldId="2336"/>
            <ac:spMk id="19" creationId="{73346EEF-4828-7ED3-DC3A-444BBD381F0A}"/>
          </ac:spMkLst>
        </pc:spChg>
        <pc:spChg chg="del mod">
          <ac:chgData name="Marie PICQUET" userId="3f10779b-c9cd-4e57-b1a4-995bd3ec98ec" providerId="ADAL" clId="{D7B1BA46-FD49-4103-8574-EEC433A848DA}" dt="2024-03-12T16:40:59.935" v="23" actId="478"/>
          <ac:spMkLst>
            <pc:docMk/>
            <pc:sldMk cId="181768371" sldId="2336"/>
            <ac:spMk id="22" creationId="{0FDBB654-8084-4457-9E25-D1C4F4EDDF47}"/>
          </ac:spMkLst>
        </pc:spChg>
        <pc:spChg chg="mod">
          <ac:chgData name="Marie PICQUET" userId="3f10779b-c9cd-4e57-b1a4-995bd3ec98ec" providerId="ADAL" clId="{D7B1BA46-FD49-4103-8574-EEC433A848DA}" dt="2024-03-12T17:31:12.617" v="1103" actId="1076"/>
          <ac:spMkLst>
            <pc:docMk/>
            <pc:sldMk cId="181768371" sldId="2336"/>
            <ac:spMk id="31" creationId="{01407A73-EEDA-CD51-968B-F1875E0DD23C}"/>
          </ac:spMkLst>
        </pc:spChg>
        <pc:spChg chg="del">
          <ac:chgData name="Marie PICQUET" userId="3f10779b-c9cd-4e57-b1a4-995bd3ec98ec" providerId="ADAL" clId="{D7B1BA46-FD49-4103-8574-EEC433A848DA}" dt="2024-03-12T16:40:34.087" v="14" actId="478"/>
          <ac:spMkLst>
            <pc:docMk/>
            <pc:sldMk cId="181768371" sldId="2336"/>
            <ac:spMk id="32" creationId="{98B46285-EC7B-BA88-759E-1AD5DD187E50}"/>
          </ac:spMkLst>
        </pc:spChg>
        <pc:grpChg chg="mod">
          <ac:chgData name="Marie PICQUET" userId="3f10779b-c9cd-4e57-b1a4-995bd3ec98ec" providerId="ADAL" clId="{D7B1BA46-FD49-4103-8574-EEC433A848DA}" dt="2024-03-12T16:41:38.039" v="32" actId="14100"/>
          <ac:grpSpMkLst>
            <pc:docMk/>
            <pc:sldMk cId="181768371" sldId="2336"/>
            <ac:grpSpMk id="4" creationId="{164C77AA-5BC2-EBC2-8F66-8C16DE9BF7FD}"/>
          </ac:grpSpMkLst>
        </pc:grpChg>
        <pc:picChg chg="add mod">
          <ac:chgData name="Marie PICQUET" userId="3f10779b-c9cd-4e57-b1a4-995bd3ec98ec" providerId="ADAL" clId="{D7B1BA46-FD49-4103-8574-EEC433A848DA}" dt="2024-03-12T16:41:09.672" v="27" actId="1076"/>
          <ac:picMkLst>
            <pc:docMk/>
            <pc:sldMk cId="181768371" sldId="2336"/>
            <ac:picMk id="8" creationId="{35AE2509-86D0-2550-90B3-1245A383B235}"/>
          </ac:picMkLst>
        </pc:picChg>
        <pc:picChg chg="add mod">
          <ac:chgData name="Marie PICQUET" userId="3f10779b-c9cd-4e57-b1a4-995bd3ec98ec" providerId="ADAL" clId="{D7B1BA46-FD49-4103-8574-EEC433A848DA}" dt="2024-03-12T16:41:20.483" v="29" actId="1076"/>
          <ac:picMkLst>
            <pc:docMk/>
            <pc:sldMk cId="181768371" sldId="2336"/>
            <ac:picMk id="9" creationId="{115B74B7-E6C7-0E84-2DB4-C09BBF2AF719}"/>
          </ac:picMkLst>
        </pc:picChg>
        <pc:picChg chg="mod">
          <ac:chgData name="Marie PICQUET" userId="3f10779b-c9cd-4e57-b1a4-995bd3ec98ec" providerId="ADAL" clId="{D7B1BA46-FD49-4103-8574-EEC433A848DA}" dt="2024-03-12T17:31:25.747" v="1104" actId="1076"/>
          <ac:picMkLst>
            <pc:docMk/>
            <pc:sldMk cId="181768371" sldId="2336"/>
            <ac:picMk id="20" creationId="{CB259D30-1585-D8E1-863F-9D185A47C4CE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09:40:02.195" v="2256" actId="20577"/>
        <pc:sldMkLst>
          <pc:docMk/>
          <pc:sldMk cId="1021149030" sldId="2338"/>
        </pc:sldMkLst>
        <pc:spChg chg="del">
          <ac:chgData name="Marie PICQUET" userId="3f10779b-c9cd-4e57-b1a4-995bd3ec98ec" providerId="ADAL" clId="{D7B1BA46-FD49-4103-8574-EEC433A848DA}" dt="2024-03-12T17:46:55.658" v="1351" actId="478"/>
          <ac:spMkLst>
            <pc:docMk/>
            <pc:sldMk cId="1021149030" sldId="2338"/>
            <ac:spMk id="3" creationId="{10871B87-8A38-0CA4-19D7-C4D993A70339}"/>
          </ac:spMkLst>
        </pc:spChg>
        <pc:spChg chg="add mod">
          <ac:chgData name="Marie PICQUET" userId="3f10779b-c9cd-4e57-b1a4-995bd3ec98ec" providerId="ADAL" clId="{D7B1BA46-FD49-4103-8574-EEC433A848DA}" dt="2024-03-12T17:46:56.184" v="1352"/>
          <ac:spMkLst>
            <pc:docMk/>
            <pc:sldMk cId="1021149030" sldId="2338"/>
            <ac:spMk id="8" creationId="{9768AC43-0C4C-74C5-D258-5C5390B9B442}"/>
          </ac:spMkLst>
        </pc:spChg>
        <pc:spChg chg="mod">
          <ac:chgData name="Marie PICQUET" userId="3f10779b-c9cd-4e57-b1a4-995bd3ec98ec" providerId="ADAL" clId="{D7B1BA46-FD49-4103-8574-EEC433A848DA}" dt="2024-03-14T09:40:02.195" v="2256" actId="20577"/>
          <ac:spMkLst>
            <pc:docMk/>
            <pc:sldMk cId="1021149030" sldId="2338"/>
            <ac:spMk id="19" creationId="{28FEB93A-893B-8372-6E60-515ECFB89CD1}"/>
          </ac:spMkLst>
        </pc:spChg>
        <pc:spChg chg="mod">
          <ac:chgData name="Marie PICQUET" userId="3f10779b-c9cd-4e57-b1a4-995bd3ec98ec" providerId="ADAL" clId="{D7B1BA46-FD49-4103-8574-EEC433A848DA}" dt="2024-03-14T09:39:35.653" v="2255" actId="1036"/>
          <ac:spMkLst>
            <pc:docMk/>
            <pc:sldMk cId="1021149030" sldId="2338"/>
            <ac:spMk id="422" creationId="{DFC5E983-E72B-1C29-8A74-7E3C8C5D9F35}"/>
          </ac:spMkLst>
        </pc:spChg>
        <pc:spChg chg="mod">
          <ac:chgData name="Marie PICQUET" userId="3f10779b-c9cd-4e57-b1a4-995bd3ec98ec" providerId="ADAL" clId="{D7B1BA46-FD49-4103-8574-EEC433A848DA}" dt="2024-03-12T17:32:47.671" v="1117" actId="1076"/>
          <ac:spMkLst>
            <pc:docMk/>
            <pc:sldMk cId="1021149030" sldId="2338"/>
            <ac:spMk id="425" creationId="{73E98FAE-2CA0-7622-E2E2-B0B65E8F7377}"/>
          </ac:spMkLst>
        </pc:s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6" creationId="{1F4C428E-CBBF-00F5-F2F8-B4400793C88D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7" creationId="{A3A7EB54-7A9A-A2B0-6596-840E778EF5E2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10" creationId="{FA382B99-96B3-5669-9990-A5B58D207641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12" creationId="{7E654DD6-3B3E-A0A7-693F-BACDFD85DE2F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21" creationId="{38EE71EB-355E-BA2F-E360-2024178A3516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22" creationId="{DCC91E2B-73CA-B368-B54B-425563D78059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29" creationId="{1FC61485-32F1-A7E4-0419-9AD8920E2DBB}"/>
          </ac:grpSpMkLst>
        </pc:grpChg>
        <pc:grpChg chg="mod">
          <ac:chgData name="Marie PICQUET" userId="3f10779b-c9cd-4e57-b1a4-995bd3ec98ec" providerId="ADAL" clId="{D7B1BA46-FD49-4103-8574-EEC433A848DA}" dt="2024-03-12T17:32:40.785" v="1116" actId="1076"/>
          <ac:grpSpMkLst>
            <pc:docMk/>
            <pc:sldMk cId="1021149030" sldId="2338"/>
            <ac:grpSpMk id="30" creationId="{06D730C3-AF60-B1AD-D266-BAAFC0311FEE}"/>
          </ac:grpSpMkLst>
        </pc:grpChg>
        <pc:picChg chg="mod">
          <ac:chgData name="Marie PICQUET" userId="3f10779b-c9cd-4e57-b1a4-995bd3ec98ec" providerId="ADAL" clId="{D7B1BA46-FD49-4103-8574-EEC433A848DA}" dt="2024-03-12T17:32:56.465" v="1119" actId="1035"/>
          <ac:picMkLst>
            <pc:docMk/>
            <pc:sldMk cId="1021149030" sldId="2338"/>
            <ac:picMk id="25" creationId="{5F42844D-861E-BC29-D9DA-5A8AB35DC5C7}"/>
          </ac:picMkLst>
        </pc:picChg>
      </pc:sldChg>
      <pc:sldChg chg="addSp delSp modSp mod modNotesTx">
        <pc:chgData name="Marie PICQUET" userId="3f10779b-c9cd-4e57-b1a4-995bd3ec98ec" providerId="ADAL" clId="{D7B1BA46-FD49-4103-8574-EEC433A848DA}" dt="2024-03-14T16:14:00.858" v="2393" actId="20577"/>
        <pc:sldMkLst>
          <pc:docMk/>
          <pc:sldMk cId="1740680843" sldId="2339"/>
        </pc:sldMkLst>
        <pc:spChg chg="mod">
          <ac:chgData name="Marie PICQUET" userId="3f10779b-c9cd-4e57-b1a4-995bd3ec98ec" providerId="ADAL" clId="{D7B1BA46-FD49-4103-8574-EEC433A848DA}" dt="2024-03-14T09:26:16.762" v="2148" actId="20577"/>
          <ac:spMkLst>
            <pc:docMk/>
            <pc:sldMk cId="1740680843" sldId="2339"/>
            <ac:spMk id="2" creationId="{B2075B1D-E162-3622-76DD-EE662E40F4AA}"/>
          </ac:spMkLst>
        </pc:spChg>
        <pc:spChg chg="del">
          <ac:chgData name="Marie PICQUET" userId="3f10779b-c9cd-4e57-b1a4-995bd3ec98ec" providerId="ADAL" clId="{D7B1BA46-FD49-4103-8574-EEC433A848DA}" dt="2024-03-12T17:47:03.224" v="1355" actId="478"/>
          <ac:spMkLst>
            <pc:docMk/>
            <pc:sldMk cId="1740680843" sldId="2339"/>
            <ac:spMk id="7" creationId="{E9043135-C94F-E831-91A5-E6282316A8C2}"/>
          </ac:spMkLst>
        </pc:spChg>
        <pc:spChg chg="add mod">
          <ac:chgData name="Marie PICQUET" userId="3f10779b-c9cd-4e57-b1a4-995bd3ec98ec" providerId="ADAL" clId="{D7B1BA46-FD49-4103-8574-EEC433A848DA}" dt="2024-03-12T17:47:03.529" v="1356"/>
          <ac:spMkLst>
            <pc:docMk/>
            <pc:sldMk cId="1740680843" sldId="2339"/>
            <ac:spMk id="8" creationId="{902AD357-0E12-1192-C650-5385459B86FF}"/>
          </ac:spMkLst>
        </pc:spChg>
        <pc:spChg chg="mod">
          <ac:chgData name="Marie PICQUET" userId="3f10779b-c9cd-4e57-b1a4-995bd3ec98ec" providerId="ADAL" clId="{D7B1BA46-FD49-4103-8574-EEC433A848DA}" dt="2024-03-14T09:42:28.219" v="2258" actId="14100"/>
          <ac:spMkLst>
            <pc:docMk/>
            <pc:sldMk cId="1740680843" sldId="2339"/>
            <ac:spMk id="9" creationId="{340E526E-5C39-0527-927C-13362AE35335}"/>
          </ac:spMkLst>
        </pc:spChg>
        <pc:spChg chg="mod">
          <ac:chgData name="Marie PICQUET" userId="3f10779b-c9cd-4e57-b1a4-995bd3ec98ec" providerId="ADAL" clId="{D7B1BA46-FD49-4103-8574-EEC433A848DA}" dt="2024-03-14T08:56:43.124" v="1869" actId="14100"/>
          <ac:spMkLst>
            <pc:docMk/>
            <pc:sldMk cId="1740680843" sldId="2339"/>
            <ac:spMk id="10" creationId="{6B4994C5-23A2-BC8C-308B-301EE1E1C2F0}"/>
          </ac:spMkLst>
        </pc:spChg>
        <pc:spChg chg="mod">
          <ac:chgData name="Marie PICQUET" userId="3f10779b-c9cd-4e57-b1a4-995bd3ec98ec" providerId="ADAL" clId="{D7B1BA46-FD49-4103-8574-EEC433A848DA}" dt="2024-03-14T09:41:48.553" v="2257" actId="1076"/>
          <ac:spMkLst>
            <pc:docMk/>
            <pc:sldMk cId="1740680843" sldId="2339"/>
            <ac:spMk id="23" creationId="{933D77C4-52FA-4D49-1739-A90D08E0856D}"/>
          </ac:spMkLst>
        </pc:spChg>
        <pc:spChg chg="mod">
          <ac:chgData name="Marie PICQUET" userId="3f10779b-c9cd-4e57-b1a4-995bd3ec98ec" providerId="ADAL" clId="{D7B1BA46-FD49-4103-8574-EEC433A848DA}" dt="2024-03-14T09:42:34.521" v="2259" actId="1076"/>
          <ac:spMkLst>
            <pc:docMk/>
            <pc:sldMk cId="1740680843" sldId="2339"/>
            <ac:spMk id="30" creationId="{9C190AA4-52E2-6381-4B4E-D45C00F9D505}"/>
          </ac:spMkLst>
        </pc:spChg>
        <pc:picChg chg="mod">
          <ac:chgData name="Marie PICQUET" userId="3f10779b-c9cd-4e57-b1a4-995bd3ec98ec" providerId="ADAL" clId="{D7B1BA46-FD49-4103-8574-EEC433A848DA}" dt="2024-03-12T17:32:07.640" v="1114" actId="1076"/>
          <ac:picMkLst>
            <pc:docMk/>
            <pc:sldMk cId="1740680843" sldId="2339"/>
            <ac:picMk id="4" creationId="{1AAB2E47-7649-1B1C-BD80-26F6C1655A0F}"/>
          </ac:picMkLst>
        </pc:picChg>
      </pc:sldChg>
      <pc:sldChg chg="addSp delSp modSp del mod modNotesTx">
        <pc:chgData name="Marie PICQUET" userId="3f10779b-c9cd-4e57-b1a4-995bd3ec98ec" providerId="ADAL" clId="{D7B1BA46-FD49-4103-8574-EEC433A848DA}" dt="2024-03-14T16:16:27.303" v="2401" actId="2696"/>
        <pc:sldMkLst>
          <pc:docMk/>
          <pc:sldMk cId="81789760" sldId="2341"/>
        </pc:sldMkLst>
        <pc:spChg chg="mod">
          <ac:chgData name="Marie PICQUET" userId="3f10779b-c9cd-4e57-b1a4-995bd3ec98ec" providerId="ADAL" clId="{D7B1BA46-FD49-4103-8574-EEC433A848DA}" dt="2024-03-12T16:39:41.154" v="9" actId="1076"/>
          <ac:spMkLst>
            <pc:docMk/>
            <pc:sldMk cId="81789760" sldId="2341"/>
            <ac:spMk id="6" creationId="{0FAD08C9-E7F4-613C-2644-8F292C055F91}"/>
          </ac:spMkLst>
        </pc:spChg>
        <pc:spChg chg="del">
          <ac:chgData name="Marie PICQUET" userId="3f10779b-c9cd-4e57-b1a4-995bd3ec98ec" providerId="ADAL" clId="{D7B1BA46-FD49-4103-8574-EEC433A848DA}" dt="2024-03-12T17:47:11.604" v="1359" actId="478"/>
          <ac:spMkLst>
            <pc:docMk/>
            <pc:sldMk cId="81789760" sldId="2341"/>
            <ac:spMk id="15" creationId="{1356F920-2C98-63C8-59B9-1D8AC4C138BB}"/>
          </ac:spMkLst>
        </pc:spChg>
        <pc:spChg chg="add mod">
          <ac:chgData name="Marie PICQUET" userId="3f10779b-c9cd-4e57-b1a4-995bd3ec98ec" providerId="ADAL" clId="{D7B1BA46-FD49-4103-8574-EEC433A848DA}" dt="2024-03-12T17:47:11.950" v="1360"/>
          <ac:spMkLst>
            <pc:docMk/>
            <pc:sldMk cId="81789760" sldId="2341"/>
            <ac:spMk id="16" creationId="{51A91BB3-44DF-AD59-3B10-6C746DC072ED}"/>
          </ac:spMkLst>
        </pc:spChg>
      </pc:sldChg>
      <pc:sldChg chg="addSp delSp modSp mod">
        <pc:chgData name="Marie PICQUET" userId="3f10779b-c9cd-4e57-b1a4-995bd3ec98ec" providerId="ADAL" clId="{D7B1BA46-FD49-4103-8574-EEC433A848DA}" dt="2024-03-14T08:56:27.319" v="1868" actId="15"/>
        <pc:sldMkLst>
          <pc:docMk/>
          <pc:sldMk cId="3534829597" sldId="2342"/>
        </pc:sldMkLst>
        <pc:spChg chg="del">
          <ac:chgData name="Marie PICQUET" userId="3f10779b-c9cd-4e57-b1a4-995bd3ec98ec" providerId="ADAL" clId="{D7B1BA46-FD49-4103-8574-EEC433A848DA}" dt="2024-03-12T17:46:59.190" v="1353" actId="478"/>
          <ac:spMkLst>
            <pc:docMk/>
            <pc:sldMk cId="3534829597" sldId="2342"/>
            <ac:spMk id="3" creationId="{0B1FBADA-A5C3-83DF-3891-88AEE890F57A}"/>
          </ac:spMkLst>
        </pc:spChg>
        <pc:spChg chg="mod">
          <ac:chgData name="Marie PICQUET" userId="3f10779b-c9cd-4e57-b1a4-995bd3ec98ec" providerId="ADAL" clId="{D7B1BA46-FD49-4103-8574-EEC433A848DA}" dt="2024-03-14T08:56:04.736" v="1864" actId="1076"/>
          <ac:spMkLst>
            <pc:docMk/>
            <pc:sldMk cId="3534829597" sldId="2342"/>
            <ac:spMk id="4" creationId="{62F214C2-D91B-A02D-DFD7-DFF0607C9B70}"/>
          </ac:spMkLst>
        </pc:spChg>
        <pc:spChg chg="add mod">
          <ac:chgData name="Marie PICQUET" userId="3f10779b-c9cd-4e57-b1a4-995bd3ec98ec" providerId="ADAL" clId="{D7B1BA46-FD49-4103-8574-EEC433A848DA}" dt="2024-03-12T17:46:59.593" v="1354"/>
          <ac:spMkLst>
            <pc:docMk/>
            <pc:sldMk cId="3534829597" sldId="2342"/>
            <ac:spMk id="5" creationId="{BA26CAA2-74B1-0EBD-A0AB-70E3D16EA85B}"/>
          </ac:spMkLst>
        </pc:spChg>
        <pc:spChg chg="mod">
          <ac:chgData name="Marie PICQUET" userId="3f10779b-c9cd-4e57-b1a4-995bd3ec98ec" providerId="ADAL" clId="{D7B1BA46-FD49-4103-8574-EEC433A848DA}" dt="2024-03-14T08:56:27.319" v="1868" actId="15"/>
          <ac:spMkLst>
            <pc:docMk/>
            <pc:sldMk cId="3534829597" sldId="2342"/>
            <ac:spMk id="7" creationId="{56816839-FCFC-CCCC-5BD4-4E56C2498DB3}"/>
          </ac:spMkLst>
        </pc:spChg>
        <pc:picChg chg="add mod modCrop">
          <ac:chgData name="Marie PICQUET" userId="3f10779b-c9cd-4e57-b1a4-995bd3ec98ec" providerId="ADAL" clId="{D7B1BA46-FD49-4103-8574-EEC433A848DA}" dt="2024-03-14T08:56:14.511" v="1866" actId="1076"/>
          <ac:picMkLst>
            <pc:docMk/>
            <pc:sldMk cId="3534829597" sldId="2342"/>
            <ac:picMk id="6" creationId="{BCB0B781-98FF-293D-625D-5C0CB2958D94}"/>
          </ac:picMkLst>
        </pc:picChg>
        <pc:picChg chg="del">
          <ac:chgData name="Marie PICQUET" userId="3f10779b-c9cd-4e57-b1a4-995bd3ec98ec" providerId="ADAL" clId="{D7B1BA46-FD49-4103-8574-EEC433A848DA}" dt="2024-03-14T08:55:15.992" v="1855" actId="478"/>
          <ac:picMkLst>
            <pc:docMk/>
            <pc:sldMk cId="3534829597" sldId="2342"/>
            <ac:picMk id="8" creationId="{54555D59-FE55-F2B0-DFF2-65680E352A5F}"/>
          </ac:picMkLst>
        </pc:picChg>
      </pc:sldChg>
      <pc:sldChg chg="addSp delSp modSp del mod">
        <pc:chgData name="Marie PICQUET" userId="3f10779b-c9cd-4e57-b1a4-995bd3ec98ec" providerId="ADAL" clId="{D7B1BA46-FD49-4103-8574-EEC433A848DA}" dt="2024-03-14T16:16:01.861" v="2397" actId="2696"/>
        <pc:sldMkLst>
          <pc:docMk/>
          <pc:sldMk cId="3755935983" sldId="2344"/>
        </pc:sldMkLst>
        <pc:spChg chg="del">
          <ac:chgData name="Marie PICQUET" userId="3f10779b-c9cd-4e57-b1a4-995bd3ec98ec" providerId="ADAL" clId="{D7B1BA46-FD49-4103-8574-EEC433A848DA}" dt="2024-03-12T17:47:22.618" v="1363" actId="478"/>
          <ac:spMkLst>
            <pc:docMk/>
            <pc:sldMk cId="3755935983" sldId="2344"/>
            <ac:spMk id="5" creationId="{2D84A8C4-9E98-5D46-E2FA-04A96C8A1BF9}"/>
          </ac:spMkLst>
        </pc:spChg>
        <pc:spChg chg="add mod">
          <ac:chgData name="Marie PICQUET" userId="3f10779b-c9cd-4e57-b1a4-995bd3ec98ec" providerId="ADAL" clId="{D7B1BA46-FD49-4103-8574-EEC433A848DA}" dt="2024-03-12T17:47:22.998" v="1364"/>
          <ac:spMkLst>
            <pc:docMk/>
            <pc:sldMk cId="3755935983" sldId="2344"/>
            <ac:spMk id="7" creationId="{53A2DE2C-92F7-BCB3-3529-6FE81BA49DA1}"/>
          </ac:spMkLst>
        </pc:spChg>
      </pc:sldChg>
      <pc:sldChg chg="addSp delSp modSp del mod">
        <pc:chgData name="Marie PICQUET" userId="3f10779b-c9cd-4e57-b1a4-995bd3ec98ec" providerId="ADAL" clId="{D7B1BA46-FD49-4103-8574-EEC433A848DA}" dt="2024-03-12T16:48:19.985" v="159" actId="2696"/>
        <pc:sldMkLst>
          <pc:docMk/>
          <pc:sldMk cId="1902720709" sldId="2354"/>
        </pc:sldMkLst>
        <pc:spChg chg="del">
          <ac:chgData name="Marie PICQUET" userId="3f10779b-c9cd-4e57-b1a4-995bd3ec98ec" providerId="ADAL" clId="{D7B1BA46-FD49-4103-8574-EEC433A848DA}" dt="2024-03-12T16:47:08.197" v="152" actId="478"/>
          <ac:spMkLst>
            <pc:docMk/>
            <pc:sldMk cId="1902720709" sldId="2354"/>
            <ac:spMk id="7" creationId="{780C9AC8-F75E-B135-4290-B65A9FEE6232}"/>
          </ac:spMkLst>
        </pc:spChg>
        <pc:spChg chg="add del">
          <ac:chgData name="Marie PICQUET" userId="3f10779b-c9cd-4e57-b1a4-995bd3ec98ec" providerId="ADAL" clId="{D7B1BA46-FD49-4103-8574-EEC433A848DA}" dt="2024-03-12T16:47:53.656" v="157" actId="22"/>
          <ac:spMkLst>
            <pc:docMk/>
            <pc:sldMk cId="1902720709" sldId="2354"/>
            <ac:spMk id="8" creationId="{249CA111-4E30-3CC4-DB6A-7A10ADA68F3B}"/>
          </ac:spMkLst>
        </pc:spChg>
        <pc:picChg chg="mod">
          <ac:chgData name="Marie PICQUET" userId="3f10779b-c9cd-4e57-b1a4-995bd3ec98ec" providerId="ADAL" clId="{D7B1BA46-FD49-4103-8574-EEC433A848DA}" dt="2024-03-12T16:47:29.275" v="155" actId="1076"/>
          <ac:picMkLst>
            <pc:docMk/>
            <pc:sldMk cId="1902720709" sldId="2354"/>
            <ac:picMk id="6" creationId="{E4F42C20-1244-C600-2596-4542ACAF0420}"/>
          </ac:picMkLst>
        </pc:picChg>
      </pc:sldChg>
      <pc:sldChg chg="addSp modSp mod">
        <pc:chgData name="Marie PICQUET" userId="3f10779b-c9cd-4e57-b1a4-995bd3ec98ec" providerId="ADAL" clId="{D7B1BA46-FD49-4103-8574-EEC433A848DA}" dt="2024-03-14T09:48:03.892" v="2328" actId="255"/>
        <pc:sldMkLst>
          <pc:docMk/>
          <pc:sldMk cId="3837956455" sldId="2355"/>
        </pc:sldMkLst>
        <pc:spChg chg="add mod">
          <ac:chgData name="Marie PICQUET" userId="3f10779b-c9cd-4e57-b1a4-995bd3ec98ec" providerId="ADAL" clId="{D7B1BA46-FD49-4103-8574-EEC433A848DA}" dt="2024-03-12T17:47:38.170" v="1369"/>
          <ac:spMkLst>
            <pc:docMk/>
            <pc:sldMk cId="3837956455" sldId="2355"/>
            <ac:spMk id="3" creationId="{AB8CF488-072F-8C10-4013-07F5756A120A}"/>
          </ac:spMkLst>
        </pc:spChg>
        <pc:spChg chg="mod">
          <ac:chgData name="Marie PICQUET" userId="3f10779b-c9cd-4e57-b1a4-995bd3ec98ec" providerId="ADAL" clId="{D7B1BA46-FD49-4103-8574-EEC433A848DA}" dt="2024-03-14T08:57:41.819" v="1921" actId="20577"/>
          <ac:spMkLst>
            <pc:docMk/>
            <pc:sldMk cId="3837956455" sldId="2355"/>
            <ac:spMk id="10" creationId="{4D16CDD6-8487-FE36-4870-D1B3335B9785}"/>
          </ac:spMkLst>
        </pc:spChg>
        <pc:spChg chg="mod">
          <ac:chgData name="Marie PICQUET" userId="3f10779b-c9cd-4e57-b1a4-995bd3ec98ec" providerId="ADAL" clId="{D7B1BA46-FD49-4103-8574-EEC433A848DA}" dt="2024-03-14T09:48:03.892" v="2328" actId="255"/>
          <ac:spMkLst>
            <pc:docMk/>
            <pc:sldMk cId="3837956455" sldId="2355"/>
            <ac:spMk id="22" creationId="{9AFFC8FB-AF8F-6AFB-FEA8-70DC1A55F5B1}"/>
          </ac:spMkLst>
        </pc:spChg>
      </pc:sldChg>
      <pc:sldChg chg="addSp modSp mod">
        <pc:chgData name="Marie PICQUET" userId="3f10779b-c9cd-4e57-b1a4-995bd3ec98ec" providerId="ADAL" clId="{D7B1BA46-FD49-4103-8574-EEC433A848DA}" dt="2024-03-14T08:58:20.401" v="1926" actId="20577"/>
        <pc:sldMkLst>
          <pc:docMk/>
          <pc:sldMk cId="3576477932" sldId="2358"/>
        </pc:sldMkLst>
        <pc:spChg chg="mod">
          <ac:chgData name="Marie PICQUET" userId="3f10779b-c9cd-4e57-b1a4-995bd3ec98ec" providerId="ADAL" clId="{D7B1BA46-FD49-4103-8574-EEC433A848DA}" dt="2024-03-14T08:58:20.401" v="1926" actId="20577"/>
          <ac:spMkLst>
            <pc:docMk/>
            <pc:sldMk cId="3576477932" sldId="2358"/>
            <ac:spMk id="3" creationId="{8634C044-D422-1F2C-6F8B-CA02120F928F}"/>
          </ac:spMkLst>
        </pc:spChg>
        <pc:spChg chg="mod">
          <ac:chgData name="Marie PICQUET" userId="3f10779b-c9cd-4e57-b1a4-995bd3ec98ec" providerId="ADAL" clId="{D7B1BA46-FD49-4103-8574-EEC433A848DA}" dt="2024-03-12T17:58:11.908" v="1524" actId="1076"/>
          <ac:spMkLst>
            <pc:docMk/>
            <pc:sldMk cId="3576477932" sldId="2358"/>
            <ac:spMk id="4" creationId="{B285DF97-2946-B9C3-933C-C291E7B7361F}"/>
          </ac:spMkLst>
        </pc:spChg>
        <pc:spChg chg="add mod">
          <ac:chgData name="Marie PICQUET" userId="3f10779b-c9cd-4e57-b1a4-995bd3ec98ec" providerId="ADAL" clId="{D7B1BA46-FD49-4103-8574-EEC433A848DA}" dt="2024-03-12T17:48:21.709" v="1376"/>
          <ac:spMkLst>
            <pc:docMk/>
            <pc:sldMk cId="3576477932" sldId="2358"/>
            <ac:spMk id="7" creationId="{6CE3A4E1-39BC-0E03-FFA1-6C81518801F2}"/>
          </ac:spMkLst>
        </pc:spChg>
        <pc:spChg chg="mod">
          <ac:chgData name="Marie PICQUET" userId="3f10779b-c9cd-4e57-b1a4-995bd3ec98ec" providerId="ADAL" clId="{D7B1BA46-FD49-4103-8574-EEC433A848DA}" dt="2024-03-12T16:55:19.498" v="387"/>
          <ac:spMkLst>
            <pc:docMk/>
            <pc:sldMk cId="3576477932" sldId="2358"/>
            <ac:spMk id="8" creationId="{6D932382-1AD2-EB23-84D4-0450B828EB53}"/>
          </ac:spMkLst>
        </pc:spChg>
        <pc:picChg chg="mod">
          <ac:chgData name="Marie PICQUET" userId="3f10779b-c9cd-4e57-b1a4-995bd3ec98ec" providerId="ADAL" clId="{D7B1BA46-FD49-4103-8574-EEC433A848DA}" dt="2024-03-12T17:58:16.342" v="1526" actId="1076"/>
          <ac:picMkLst>
            <pc:docMk/>
            <pc:sldMk cId="3576477932" sldId="2358"/>
            <ac:picMk id="5" creationId="{278F2BA1-6FBD-61D4-9368-0FCA74548416}"/>
          </ac:picMkLst>
        </pc:picChg>
      </pc:sldChg>
      <pc:sldChg chg="addSp delSp modSp mod">
        <pc:chgData name="Marie PICQUET" userId="3f10779b-c9cd-4e57-b1a4-995bd3ec98ec" providerId="ADAL" clId="{D7B1BA46-FD49-4103-8574-EEC433A848DA}" dt="2024-03-14T10:01:03.840" v="2390" actId="108"/>
        <pc:sldMkLst>
          <pc:docMk/>
          <pc:sldMk cId="2239427097" sldId="2360"/>
        </pc:sldMkLst>
        <pc:spChg chg="mod">
          <ac:chgData name="Marie PICQUET" userId="3f10779b-c9cd-4e57-b1a4-995bd3ec98ec" providerId="ADAL" clId="{D7B1BA46-FD49-4103-8574-EEC433A848DA}" dt="2024-03-12T17:26:11.384" v="1064" actId="1076"/>
          <ac:spMkLst>
            <pc:docMk/>
            <pc:sldMk cId="2239427097" sldId="2360"/>
            <ac:spMk id="2" creationId="{F2829E82-3B67-014A-3804-033E441C810A}"/>
          </ac:spMkLst>
        </pc:spChg>
        <pc:spChg chg="add mod">
          <ac:chgData name="Marie PICQUET" userId="3f10779b-c9cd-4e57-b1a4-995bd3ec98ec" providerId="ADAL" clId="{D7B1BA46-FD49-4103-8574-EEC433A848DA}" dt="2024-03-12T17:23:20.034" v="1029" actId="1076"/>
          <ac:spMkLst>
            <pc:docMk/>
            <pc:sldMk cId="2239427097" sldId="2360"/>
            <ac:spMk id="5" creationId="{FD6ECA21-F768-57C4-1446-6F9B9026811D}"/>
          </ac:spMkLst>
        </pc:spChg>
        <pc:spChg chg="add mod ord">
          <ac:chgData name="Marie PICQUET" userId="3f10779b-c9cd-4e57-b1a4-995bd3ec98ec" providerId="ADAL" clId="{D7B1BA46-FD49-4103-8574-EEC433A848DA}" dt="2024-03-12T18:01:45.983" v="1698" actId="20577"/>
          <ac:spMkLst>
            <pc:docMk/>
            <pc:sldMk cId="2239427097" sldId="2360"/>
            <ac:spMk id="7" creationId="{FF6A12B4-8534-6044-7C7A-A62E59DE38A6}"/>
          </ac:spMkLst>
        </pc:spChg>
        <pc:spChg chg="mod">
          <ac:chgData name="Marie PICQUET" userId="3f10779b-c9cd-4e57-b1a4-995bd3ec98ec" providerId="ADAL" clId="{D7B1BA46-FD49-4103-8574-EEC433A848DA}" dt="2024-03-14T10:00:53.814" v="2389" actId="108"/>
          <ac:spMkLst>
            <pc:docMk/>
            <pc:sldMk cId="2239427097" sldId="2360"/>
            <ac:spMk id="8" creationId="{7E0590F3-E9DB-4649-E7D3-63D9682B6B99}"/>
          </ac:spMkLst>
        </pc:spChg>
        <pc:spChg chg="add mod ord">
          <ac:chgData name="Marie PICQUET" userId="3f10779b-c9cd-4e57-b1a4-995bd3ec98ec" providerId="ADAL" clId="{D7B1BA46-FD49-4103-8574-EEC433A848DA}" dt="2024-03-14T08:59:15.098" v="1937" actId="20577"/>
          <ac:spMkLst>
            <pc:docMk/>
            <pc:sldMk cId="2239427097" sldId="2360"/>
            <ac:spMk id="9" creationId="{4CE58FD6-2530-1022-ECC4-18DECAFFFF47}"/>
          </ac:spMkLst>
        </pc:spChg>
        <pc:spChg chg="mod">
          <ac:chgData name="Marie PICQUET" userId="3f10779b-c9cd-4e57-b1a4-995bd3ec98ec" providerId="ADAL" clId="{D7B1BA46-FD49-4103-8574-EEC433A848DA}" dt="2024-03-14T10:01:03.840" v="2390" actId="108"/>
          <ac:spMkLst>
            <pc:docMk/>
            <pc:sldMk cId="2239427097" sldId="2360"/>
            <ac:spMk id="10" creationId="{B3B3BA2A-13AB-530B-0F91-72A0E84188FF}"/>
          </ac:spMkLst>
        </pc:spChg>
        <pc:spChg chg="mod">
          <ac:chgData name="Marie PICQUET" userId="3f10779b-c9cd-4e57-b1a4-995bd3ec98ec" providerId="ADAL" clId="{D7B1BA46-FD49-4103-8574-EEC433A848DA}" dt="2024-03-12T17:10:36.071" v="640" actId="20577"/>
          <ac:spMkLst>
            <pc:docMk/>
            <pc:sldMk cId="2239427097" sldId="2360"/>
            <ac:spMk id="11" creationId="{BE450467-5A72-5F90-97D6-EA7CDCBC64BD}"/>
          </ac:spMkLst>
        </pc:spChg>
        <pc:spChg chg="add del mod">
          <ac:chgData name="Marie PICQUET" userId="3f10779b-c9cd-4e57-b1a4-995bd3ec98ec" providerId="ADAL" clId="{D7B1BA46-FD49-4103-8574-EEC433A848DA}" dt="2024-03-12T17:59:35.516" v="1550" actId="255"/>
          <ac:spMkLst>
            <pc:docMk/>
            <pc:sldMk cId="2239427097" sldId="2360"/>
            <ac:spMk id="13" creationId="{072296C6-F9B8-C0B8-9449-E9E1B149A8C7}"/>
          </ac:spMkLst>
        </pc:spChg>
        <pc:spChg chg="mod">
          <ac:chgData name="Marie PICQUET" userId="3f10779b-c9cd-4e57-b1a4-995bd3ec98ec" providerId="ADAL" clId="{D7B1BA46-FD49-4103-8574-EEC433A848DA}" dt="2024-03-12T17:03:13.924" v="431" actId="1076"/>
          <ac:spMkLst>
            <pc:docMk/>
            <pc:sldMk cId="2239427097" sldId="2360"/>
            <ac:spMk id="14" creationId="{91BE0B1F-6BAF-931E-518E-41ABAD3F3331}"/>
          </ac:spMkLst>
        </pc:spChg>
        <pc:spChg chg="del mod">
          <ac:chgData name="Marie PICQUET" userId="3f10779b-c9cd-4e57-b1a4-995bd3ec98ec" providerId="ADAL" clId="{D7B1BA46-FD49-4103-8574-EEC433A848DA}" dt="2024-03-12T17:05:03.994" v="483" actId="478"/>
          <ac:spMkLst>
            <pc:docMk/>
            <pc:sldMk cId="2239427097" sldId="2360"/>
            <ac:spMk id="16" creationId="{FF4CBA5C-7AF3-934E-AF56-B6FFF6158A52}"/>
          </ac:spMkLst>
        </pc:spChg>
        <pc:spChg chg="mod">
          <ac:chgData name="Marie PICQUET" userId="3f10779b-c9cd-4e57-b1a4-995bd3ec98ec" providerId="ADAL" clId="{D7B1BA46-FD49-4103-8574-EEC433A848DA}" dt="2024-03-12T17:24:59.941" v="1054" actId="1076"/>
          <ac:spMkLst>
            <pc:docMk/>
            <pc:sldMk cId="2239427097" sldId="2360"/>
            <ac:spMk id="17" creationId="{C90522AC-FB8F-DBD3-28CB-7C97B29AA402}"/>
          </ac:spMkLst>
        </pc:spChg>
        <pc:spChg chg="del mod">
          <ac:chgData name="Marie PICQUET" userId="3f10779b-c9cd-4e57-b1a4-995bd3ec98ec" providerId="ADAL" clId="{D7B1BA46-FD49-4103-8574-EEC433A848DA}" dt="2024-03-12T17:03:34.261" v="433" actId="478"/>
          <ac:spMkLst>
            <pc:docMk/>
            <pc:sldMk cId="2239427097" sldId="2360"/>
            <ac:spMk id="18" creationId="{E0F2C8B1-D5D5-8E64-58DA-9215254AB52E}"/>
          </ac:spMkLst>
        </pc:spChg>
        <pc:spChg chg="mod">
          <ac:chgData name="Marie PICQUET" userId="3f10779b-c9cd-4e57-b1a4-995bd3ec98ec" providerId="ADAL" clId="{D7B1BA46-FD49-4103-8574-EEC433A848DA}" dt="2024-03-12T17:24:49.737" v="1053" actId="1076"/>
          <ac:spMkLst>
            <pc:docMk/>
            <pc:sldMk cId="2239427097" sldId="2360"/>
            <ac:spMk id="19" creationId="{60D58C10-989F-BB77-E12E-861CE4852A30}"/>
          </ac:spMkLst>
        </pc:spChg>
        <pc:spChg chg="del">
          <ac:chgData name="Marie PICQUET" userId="3f10779b-c9cd-4e57-b1a4-995bd3ec98ec" providerId="ADAL" clId="{D7B1BA46-FD49-4103-8574-EEC433A848DA}" dt="2024-03-12T17:48:33.397" v="1380" actId="478"/>
          <ac:spMkLst>
            <pc:docMk/>
            <pc:sldMk cId="2239427097" sldId="2360"/>
            <ac:spMk id="20" creationId="{D4D9F28B-E054-5A15-ED8B-7CD4184A74E4}"/>
          </ac:spMkLst>
        </pc:spChg>
        <pc:spChg chg="mod">
          <ac:chgData name="Marie PICQUET" userId="3f10779b-c9cd-4e57-b1a4-995bd3ec98ec" providerId="ADAL" clId="{D7B1BA46-FD49-4103-8574-EEC433A848DA}" dt="2024-03-12T18:01:32.398" v="1693" actId="20577"/>
          <ac:spMkLst>
            <pc:docMk/>
            <pc:sldMk cId="2239427097" sldId="2360"/>
            <ac:spMk id="21" creationId="{37ACDC45-4ADB-A97C-3BE2-73481D768A35}"/>
          </ac:spMkLst>
        </pc:spChg>
        <pc:spChg chg="add mod">
          <ac:chgData name="Marie PICQUET" userId="3f10779b-c9cd-4e57-b1a4-995bd3ec98ec" providerId="ADAL" clId="{D7B1BA46-FD49-4103-8574-EEC433A848DA}" dt="2024-03-12T17:48:33.784" v="1381"/>
          <ac:spMkLst>
            <pc:docMk/>
            <pc:sldMk cId="2239427097" sldId="2360"/>
            <ac:spMk id="22" creationId="{A932BC86-4633-DFD5-111D-7B6B5666CB05}"/>
          </ac:spMkLst>
        </pc:spChg>
        <pc:spChg chg="add del mod">
          <ac:chgData name="Marie PICQUET" userId="3f10779b-c9cd-4e57-b1a4-995bd3ec98ec" providerId="ADAL" clId="{D7B1BA46-FD49-4103-8574-EEC433A848DA}" dt="2024-03-12T17:59:44.785" v="1553" actId="478"/>
          <ac:spMkLst>
            <pc:docMk/>
            <pc:sldMk cId="2239427097" sldId="2360"/>
            <ac:spMk id="23" creationId="{E528E337-ECCA-E9A2-F694-DCDB4E853470}"/>
          </ac:spMkLst>
        </pc:spChg>
        <pc:spChg chg="add del mod ord">
          <ac:chgData name="Marie PICQUET" userId="3f10779b-c9cd-4e57-b1a4-995bd3ec98ec" providerId="ADAL" clId="{D7B1BA46-FD49-4103-8574-EEC433A848DA}" dt="2024-03-12T18:00:31.585" v="1587" actId="478"/>
          <ac:spMkLst>
            <pc:docMk/>
            <pc:sldMk cId="2239427097" sldId="2360"/>
            <ac:spMk id="24" creationId="{35CFF731-C061-2457-D9F8-7C1AA1559B47}"/>
          </ac:spMkLst>
        </pc:spChg>
        <pc:picChg chg="mod">
          <ac:chgData name="Marie PICQUET" userId="3f10779b-c9cd-4e57-b1a4-995bd3ec98ec" providerId="ADAL" clId="{D7B1BA46-FD49-4103-8574-EEC433A848DA}" dt="2024-03-12T17:24:59.941" v="1054" actId="1076"/>
          <ac:picMkLst>
            <pc:docMk/>
            <pc:sldMk cId="2239427097" sldId="2360"/>
            <ac:picMk id="3" creationId="{C697D04B-F0F9-6F87-95D1-9391850CEB7E}"/>
          </ac:picMkLst>
        </pc:picChg>
        <pc:picChg chg="mod">
          <ac:chgData name="Marie PICQUET" userId="3f10779b-c9cd-4e57-b1a4-995bd3ec98ec" providerId="ADAL" clId="{D7B1BA46-FD49-4103-8574-EEC433A848DA}" dt="2024-03-12T17:24:49.737" v="1053" actId="1076"/>
          <ac:picMkLst>
            <pc:docMk/>
            <pc:sldMk cId="2239427097" sldId="2360"/>
            <ac:picMk id="4" creationId="{7B68BA39-8B9D-0075-7400-279C6C2AC412}"/>
          </ac:picMkLst>
        </pc:picChg>
        <pc:picChg chg="mod ord">
          <ac:chgData name="Marie PICQUET" userId="3f10779b-c9cd-4e57-b1a4-995bd3ec98ec" providerId="ADAL" clId="{D7B1BA46-FD49-4103-8574-EEC433A848DA}" dt="2024-03-12T17:24:13.187" v="1049" actId="1036"/>
          <ac:picMkLst>
            <pc:docMk/>
            <pc:sldMk cId="2239427097" sldId="2360"/>
            <ac:picMk id="6" creationId="{36AAD870-E6FD-DB27-F1EA-58CD36D1B37E}"/>
          </ac:picMkLst>
        </pc:picChg>
        <pc:picChg chg="mod">
          <ac:chgData name="Marie PICQUET" userId="3f10779b-c9cd-4e57-b1a4-995bd3ec98ec" providerId="ADAL" clId="{D7B1BA46-FD49-4103-8574-EEC433A848DA}" dt="2024-03-12T17:21:58.160" v="1018" actId="1076"/>
          <ac:picMkLst>
            <pc:docMk/>
            <pc:sldMk cId="2239427097" sldId="2360"/>
            <ac:picMk id="15" creationId="{9190785A-1D5E-771B-0131-ACB021B32B21}"/>
          </ac:picMkLst>
        </pc:picChg>
      </pc:sldChg>
      <pc:sldChg chg="addSp delSp modSp add mod">
        <pc:chgData name="Marie PICQUET" userId="3f10779b-c9cd-4e57-b1a4-995bd3ec98ec" providerId="ADAL" clId="{D7B1BA46-FD49-4103-8574-EEC433A848DA}" dt="2024-03-12T17:46:41.427" v="1346" actId="478"/>
        <pc:sldMkLst>
          <pc:docMk/>
          <pc:sldMk cId="2482820746" sldId="2361"/>
        </pc:sldMkLst>
        <pc:spChg chg="add mod">
          <ac:chgData name="Marie PICQUET" userId="3f10779b-c9cd-4e57-b1a4-995bd3ec98ec" providerId="ADAL" clId="{D7B1BA46-FD49-4103-8574-EEC433A848DA}" dt="2024-03-12T17:46:36.948" v="1345"/>
          <ac:spMkLst>
            <pc:docMk/>
            <pc:sldMk cId="2482820746" sldId="2361"/>
            <ac:spMk id="10" creationId="{006DC53C-B5F5-DDFC-262C-63D41B53690E}"/>
          </ac:spMkLst>
        </pc:spChg>
        <pc:spChg chg="del">
          <ac:chgData name="Marie PICQUET" userId="3f10779b-c9cd-4e57-b1a4-995bd3ec98ec" providerId="ADAL" clId="{D7B1BA46-FD49-4103-8574-EEC433A848DA}" dt="2024-03-12T17:46:41.427" v="1346" actId="478"/>
          <ac:spMkLst>
            <pc:docMk/>
            <pc:sldMk cId="2482820746" sldId="2361"/>
            <ac:spMk id="439" creationId="{03CBAADE-6211-2E05-D770-78FCD96DC0AD}"/>
          </ac:spMkLst>
        </pc:spChg>
      </pc:sldChg>
      <pc:sldChg chg="modSp add mod">
        <pc:chgData name="Marie PICQUET" userId="3f10779b-c9cd-4e57-b1a4-995bd3ec98ec" providerId="ADAL" clId="{D7B1BA46-FD49-4103-8574-EEC433A848DA}" dt="2024-03-12T16:50:51.809" v="384" actId="20577"/>
        <pc:sldMkLst>
          <pc:docMk/>
          <pc:sldMk cId="204875430" sldId="2362"/>
        </pc:sldMkLst>
        <pc:spChg chg="mod">
          <ac:chgData name="Marie PICQUET" userId="3f10779b-c9cd-4e57-b1a4-995bd3ec98ec" providerId="ADAL" clId="{D7B1BA46-FD49-4103-8574-EEC433A848DA}" dt="2024-03-12T16:50:51.809" v="384" actId="20577"/>
          <ac:spMkLst>
            <pc:docMk/>
            <pc:sldMk cId="204875430" sldId="2362"/>
            <ac:spMk id="3" creationId="{077900F2-6A29-7A8D-C19F-5138074F172A}"/>
          </ac:spMkLst>
        </pc:spChg>
        <pc:spChg chg="mod">
          <ac:chgData name="Marie PICQUET" userId="3f10779b-c9cd-4e57-b1a4-995bd3ec98ec" providerId="ADAL" clId="{D7B1BA46-FD49-4103-8574-EEC433A848DA}" dt="2024-03-12T16:50:00.668" v="266" actId="20577"/>
          <ac:spMkLst>
            <pc:docMk/>
            <pc:sldMk cId="204875430" sldId="2362"/>
            <ac:spMk id="7" creationId="{09691302-DD9E-1C90-5B16-6BBE97F2ABEB}"/>
          </ac:spMkLst>
        </pc:spChg>
        <pc:spChg chg="mod">
          <ac:chgData name="Marie PICQUET" userId="3f10779b-c9cd-4e57-b1a4-995bd3ec98ec" providerId="ADAL" clId="{D7B1BA46-FD49-4103-8574-EEC433A848DA}" dt="2024-03-12T16:49:17.567" v="236" actId="20577"/>
          <ac:spMkLst>
            <pc:docMk/>
            <pc:sldMk cId="204875430" sldId="2362"/>
            <ac:spMk id="8" creationId="{DF3749F2-6291-CF6D-520D-A11804DE1AFB}"/>
          </ac:spMkLst>
        </pc:spChg>
        <pc:spChg chg="mod">
          <ac:chgData name="Marie PICQUET" userId="3f10779b-c9cd-4e57-b1a4-995bd3ec98ec" providerId="ADAL" clId="{D7B1BA46-FD49-4103-8574-EEC433A848DA}" dt="2024-03-12T16:48:22.373" v="161" actId="20577"/>
          <ac:spMkLst>
            <pc:docMk/>
            <pc:sldMk cId="204875430" sldId="2362"/>
            <ac:spMk id="15" creationId="{551170FF-9FC6-DF8E-C5C1-58ABC27115E8}"/>
          </ac:spMkLst>
        </pc:spChg>
      </pc:sldChg>
      <pc:sldChg chg="del">
        <pc:chgData name="Marie PICQUET" userId="3f10779b-c9cd-4e57-b1a4-995bd3ec98ec" providerId="ADAL" clId="{D7B1BA46-FD49-4103-8574-EEC433A848DA}" dt="2024-03-12T17:26:44.760" v="1074" actId="2696"/>
        <pc:sldMkLst>
          <pc:docMk/>
          <pc:sldMk cId="3287582408" sldId="2363"/>
        </pc:sldMkLst>
      </pc:sldChg>
      <pc:sldChg chg="addSp delSp modSp mod modNotesTx">
        <pc:chgData name="Marie PICQUET" userId="3f10779b-c9cd-4e57-b1a4-995bd3ec98ec" providerId="ADAL" clId="{D7B1BA46-FD49-4103-8574-EEC433A848DA}" dt="2024-03-14T16:15:01.616" v="2396" actId="20577"/>
        <pc:sldMkLst>
          <pc:docMk/>
          <pc:sldMk cId="4137059035" sldId="2365"/>
        </pc:sldMkLst>
        <pc:spChg chg="mod">
          <ac:chgData name="Marie PICQUET" userId="3f10779b-c9cd-4e57-b1a4-995bd3ec98ec" providerId="ADAL" clId="{D7B1BA46-FD49-4103-8574-EEC433A848DA}" dt="2024-03-12T17:58:42.263" v="1529" actId="14100"/>
          <ac:spMkLst>
            <pc:docMk/>
            <pc:sldMk cId="4137059035" sldId="2365"/>
            <ac:spMk id="6" creationId="{98B38F74-129C-64CE-1C99-07FADBCBE40E}"/>
          </ac:spMkLst>
        </pc:spChg>
        <pc:spChg chg="mod">
          <ac:chgData name="Marie PICQUET" userId="3f10779b-c9cd-4e57-b1a4-995bd3ec98ec" providerId="ADAL" clId="{D7B1BA46-FD49-4103-8574-EEC433A848DA}" dt="2024-03-12T17:06:25.966" v="536" actId="113"/>
          <ac:spMkLst>
            <pc:docMk/>
            <pc:sldMk cId="4137059035" sldId="2365"/>
            <ac:spMk id="7" creationId="{4C819F20-8041-03B5-07CB-2C3A2F57D6C0}"/>
          </ac:spMkLst>
        </pc:spChg>
        <pc:spChg chg="mod">
          <ac:chgData name="Marie PICQUET" userId="3f10779b-c9cd-4e57-b1a4-995bd3ec98ec" providerId="ADAL" clId="{D7B1BA46-FD49-4103-8574-EEC433A848DA}" dt="2024-03-12T17:52:33.180" v="1444" actId="20577"/>
          <ac:spMkLst>
            <pc:docMk/>
            <pc:sldMk cId="4137059035" sldId="2365"/>
            <ac:spMk id="10" creationId="{232595C7-6F61-836C-6DD4-117328D0923A}"/>
          </ac:spMkLst>
        </pc:spChg>
        <pc:spChg chg="mod">
          <ac:chgData name="Marie PICQUET" userId="3f10779b-c9cd-4e57-b1a4-995bd3ec98ec" providerId="ADAL" clId="{D7B1BA46-FD49-4103-8574-EEC433A848DA}" dt="2024-03-12T17:57:48.265" v="1521" actId="1076"/>
          <ac:spMkLst>
            <pc:docMk/>
            <pc:sldMk cId="4137059035" sldId="2365"/>
            <ac:spMk id="11" creationId="{72CDFC39-DD0E-A871-3438-E9D68E5A881C}"/>
          </ac:spMkLst>
        </pc:spChg>
        <pc:spChg chg="mod">
          <ac:chgData name="Marie PICQUET" userId="3f10779b-c9cd-4e57-b1a4-995bd3ec98ec" providerId="ADAL" clId="{D7B1BA46-FD49-4103-8574-EEC433A848DA}" dt="2024-03-12T17:51:56.223" v="1393" actId="1076"/>
          <ac:spMkLst>
            <pc:docMk/>
            <pc:sldMk cId="4137059035" sldId="2365"/>
            <ac:spMk id="12" creationId="{4CF47D40-75E1-79E0-EA36-BA0D4E4AA6A5}"/>
          </ac:spMkLst>
        </pc:spChg>
        <pc:spChg chg="mod">
          <ac:chgData name="Marie PICQUET" userId="3f10779b-c9cd-4e57-b1a4-995bd3ec98ec" providerId="ADAL" clId="{D7B1BA46-FD49-4103-8574-EEC433A848DA}" dt="2024-03-12T17:51:56.223" v="1393" actId="1076"/>
          <ac:spMkLst>
            <pc:docMk/>
            <pc:sldMk cId="4137059035" sldId="2365"/>
            <ac:spMk id="13" creationId="{72357D2C-FD51-F616-1EEF-0F81CF082C95}"/>
          </ac:spMkLst>
        </pc:spChg>
        <pc:spChg chg="mod">
          <ac:chgData name="Marie PICQUET" userId="3f10779b-c9cd-4e57-b1a4-995bd3ec98ec" providerId="ADAL" clId="{D7B1BA46-FD49-4103-8574-EEC433A848DA}" dt="2024-03-12T17:51:56.223" v="1393" actId="1076"/>
          <ac:spMkLst>
            <pc:docMk/>
            <pc:sldMk cId="4137059035" sldId="2365"/>
            <ac:spMk id="14" creationId="{8E82315F-4EF9-0DDF-11DF-F56E05A39D74}"/>
          </ac:spMkLst>
        </pc:spChg>
        <pc:spChg chg="mod">
          <ac:chgData name="Marie PICQUET" userId="3f10779b-c9cd-4e57-b1a4-995bd3ec98ec" providerId="ADAL" clId="{D7B1BA46-FD49-4103-8574-EEC433A848DA}" dt="2024-03-12T17:51:59.387" v="1394" actId="1076"/>
          <ac:spMkLst>
            <pc:docMk/>
            <pc:sldMk cId="4137059035" sldId="2365"/>
            <ac:spMk id="15" creationId="{4C200E27-B7C7-C4D5-3BEF-6722E32A4EFE}"/>
          </ac:spMkLst>
        </pc:spChg>
        <pc:spChg chg="mod">
          <ac:chgData name="Marie PICQUET" userId="3f10779b-c9cd-4e57-b1a4-995bd3ec98ec" providerId="ADAL" clId="{D7B1BA46-FD49-4103-8574-EEC433A848DA}" dt="2024-03-12T17:06:47.157" v="540" actId="2711"/>
          <ac:spMkLst>
            <pc:docMk/>
            <pc:sldMk cId="4137059035" sldId="2365"/>
            <ac:spMk id="16" creationId="{61EC91CB-AD6D-4543-C14B-5C93D88C162D}"/>
          </ac:spMkLst>
        </pc:spChg>
        <pc:spChg chg="add mod">
          <ac:chgData name="Marie PICQUET" userId="3f10779b-c9cd-4e57-b1a4-995bd3ec98ec" providerId="ADAL" clId="{D7B1BA46-FD49-4103-8574-EEC433A848DA}" dt="2024-03-12T17:47:58.071" v="1374" actId="1036"/>
          <ac:spMkLst>
            <pc:docMk/>
            <pc:sldMk cId="4137059035" sldId="2365"/>
            <ac:spMk id="17" creationId="{C23D56BE-40BC-4013-7DF2-E7884EFA526B}"/>
          </ac:spMkLst>
        </pc:spChg>
        <pc:spChg chg="add mod">
          <ac:chgData name="Marie PICQUET" userId="3f10779b-c9cd-4e57-b1a4-995bd3ec98ec" providerId="ADAL" clId="{D7B1BA46-FD49-4103-8574-EEC433A848DA}" dt="2024-03-14T08:58:03.047" v="1924" actId="1076"/>
          <ac:spMkLst>
            <pc:docMk/>
            <pc:sldMk cId="4137059035" sldId="2365"/>
            <ac:spMk id="18" creationId="{CC41C404-C88E-2810-22A6-A6725DD30576}"/>
          </ac:spMkLst>
        </pc:spChg>
        <pc:spChg chg="add del mod">
          <ac:chgData name="Marie PICQUET" userId="3f10779b-c9cd-4e57-b1a4-995bd3ec98ec" providerId="ADAL" clId="{D7B1BA46-FD49-4103-8574-EEC433A848DA}" dt="2024-03-12T17:58:55.150" v="1531" actId="478"/>
          <ac:spMkLst>
            <pc:docMk/>
            <pc:sldMk cId="4137059035" sldId="2365"/>
            <ac:spMk id="19" creationId="{D4553799-559A-0B17-011E-0DD70BB68683}"/>
          </ac:spMkLst>
        </pc:spChg>
        <pc:spChg chg="add mod">
          <ac:chgData name="Marie PICQUET" userId="3f10779b-c9cd-4e57-b1a4-995bd3ec98ec" providerId="ADAL" clId="{D7B1BA46-FD49-4103-8574-EEC433A848DA}" dt="2024-03-12T17:58:55.766" v="1532"/>
          <ac:spMkLst>
            <pc:docMk/>
            <pc:sldMk cId="4137059035" sldId="2365"/>
            <ac:spMk id="20" creationId="{101C1C39-2007-33E9-6443-1A014D787693}"/>
          </ac:spMkLst>
        </pc:spChg>
        <pc:picChg chg="mod">
          <ac:chgData name="Marie PICQUET" userId="3f10779b-c9cd-4e57-b1a4-995bd3ec98ec" providerId="ADAL" clId="{D7B1BA46-FD49-4103-8574-EEC433A848DA}" dt="2024-03-12T17:51:48.177" v="1391" actId="1076"/>
          <ac:picMkLst>
            <pc:docMk/>
            <pc:sldMk cId="4137059035" sldId="2365"/>
            <ac:picMk id="8" creationId="{BECAB6CF-F7F0-3DD5-AD77-08E9DE10F4A7}"/>
          </ac:picMkLst>
        </pc:picChg>
      </pc:sldChg>
      <pc:sldChg chg="addSp modSp del mod">
        <pc:chgData name="Marie PICQUET" userId="3f10779b-c9cd-4e57-b1a4-995bd3ec98ec" providerId="ADAL" clId="{D7B1BA46-FD49-4103-8574-EEC433A848DA}" dt="2024-03-12T17:59:09.013" v="1533" actId="2696"/>
        <pc:sldMkLst>
          <pc:docMk/>
          <pc:sldMk cId="3010225787" sldId="2367"/>
        </pc:sldMkLst>
        <pc:spChg chg="add mod">
          <ac:chgData name="Marie PICQUET" userId="3f10779b-c9cd-4e57-b1a4-995bd3ec98ec" providerId="ADAL" clId="{D7B1BA46-FD49-4103-8574-EEC433A848DA}" dt="2024-03-12T17:48:27.579" v="1379" actId="1036"/>
          <ac:spMkLst>
            <pc:docMk/>
            <pc:sldMk cId="3010225787" sldId="2367"/>
            <ac:spMk id="7" creationId="{10B6A39A-E50A-ADDE-550C-0E4E52103591}"/>
          </ac:spMkLst>
        </pc:spChg>
      </pc:sldChg>
      <pc:sldMasterChg chg="modSldLayout">
        <pc:chgData name="Marie PICQUET" userId="3f10779b-c9cd-4e57-b1a4-995bd3ec98ec" providerId="ADAL" clId="{D7B1BA46-FD49-4103-8574-EEC433A848DA}" dt="2024-03-12T17:48:13.854" v="1375" actId="478"/>
        <pc:sldMasterMkLst>
          <pc:docMk/>
          <pc:sldMasterMk cId="3005458184" sldId="2147483648"/>
        </pc:sldMasterMkLst>
        <pc:sldLayoutChg chg="delSp mod">
          <pc:chgData name="Marie PICQUET" userId="3f10779b-c9cd-4e57-b1a4-995bd3ec98ec" providerId="ADAL" clId="{D7B1BA46-FD49-4103-8574-EEC433A848DA}" dt="2024-03-12T17:47:50.157" v="1370" actId="478"/>
          <pc:sldLayoutMkLst>
            <pc:docMk/>
            <pc:sldMasterMk cId="3005458184" sldId="2147483648"/>
            <pc:sldLayoutMk cId="4172054335" sldId="2147483670"/>
          </pc:sldLayoutMkLst>
          <pc:spChg chg="del">
            <ac:chgData name="Marie PICQUET" userId="3f10779b-c9cd-4e57-b1a4-995bd3ec98ec" providerId="ADAL" clId="{D7B1BA46-FD49-4103-8574-EEC433A848DA}" dt="2024-03-12T17:47:50.157" v="1370" actId="478"/>
            <ac:spMkLst>
              <pc:docMk/>
              <pc:sldMasterMk cId="3005458184" sldId="2147483648"/>
              <pc:sldLayoutMk cId="4172054335" sldId="2147483670"/>
              <ac:spMk id="14" creationId="{5D119E11-A74E-DF76-6D14-2388F0345F6C}"/>
            </ac:spMkLst>
          </pc:spChg>
        </pc:sldLayoutChg>
        <pc:sldLayoutChg chg="delSp mod">
          <pc:chgData name="Marie PICQUET" userId="3f10779b-c9cd-4e57-b1a4-995bd3ec98ec" providerId="ADAL" clId="{D7B1BA46-FD49-4103-8574-EEC433A848DA}" dt="2024-03-12T17:48:13.854" v="1375" actId="478"/>
          <pc:sldLayoutMkLst>
            <pc:docMk/>
            <pc:sldMasterMk cId="3005458184" sldId="2147483648"/>
            <pc:sldLayoutMk cId="2798910383" sldId="2147483673"/>
          </pc:sldLayoutMkLst>
          <pc:spChg chg="del">
            <ac:chgData name="Marie PICQUET" userId="3f10779b-c9cd-4e57-b1a4-995bd3ec98ec" providerId="ADAL" clId="{D7B1BA46-FD49-4103-8574-EEC433A848DA}" dt="2024-03-12T17:48:13.854" v="1375" actId="478"/>
            <ac:spMkLst>
              <pc:docMk/>
              <pc:sldMasterMk cId="3005458184" sldId="2147483648"/>
              <pc:sldLayoutMk cId="2798910383" sldId="2147483673"/>
              <ac:spMk id="2" creationId="{73FE6B0E-6C64-F2EC-D506-C5BBF88282AB}"/>
            </ac:spMkLst>
          </pc:spChg>
        </pc:sldLayoutChg>
        <pc:sldLayoutChg chg="delSp mod">
          <pc:chgData name="Marie PICQUET" userId="3f10779b-c9cd-4e57-b1a4-995bd3ec98ec" providerId="ADAL" clId="{D7B1BA46-FD49-4103-8574-EEC433A848DA}" dt="2024-03-12T17:44:04.161" v="1329" actId="478"/>
          <pc:sldLayoutMkLst>
            <pc:docMk/>
            <pc:sldMasterMk cId="3005458184" sldId="2147483648"/>
            <pc:sldLayoutMk cId="2015817417" sldId="2147483674"/>
          </pc:sldLayoutMkLst>
          <pc:spChg chg="del">
            <ac:chgData name="Marie PICQUET" userId="3f10779b-c9cd-4e57-b1a4-995bd3ec98ec" providerId="ADAL" clId="{D7B1BA46-FD49-4103-8574-EEC433A848DA}" dt="2024-03-12T17:44:04.161" v="1329" actId="478"/>
            <ac:spMkLst>
              <pc:docMk/>
              <pc:sldMasterMk cId="3005458184" sldId="2147483648"/>
              <pc:sldLayoutMk cId="2015817417" sldId="2147483674"/>
              <ac:spMk id="2" creationId="{86581242-7608-6CDA-0174-EA84CC8C9566}"/>
            </ac:spMkLst>
          </pc:spChg>
          <pc:picChg chg="del">
            <ac:chgData name="Marie PICQUET" userId="3f10779b-c9cd-4e57-b1a4-995bd3ec98ec" providerId="ADAL" clId="{D7B1BA46-FD49-4103-8574-EEC433A848DA}" dt="2024-03-12T17:42:36.287" v="1325" actId="478"/>
            <ac:picMkLst>
              <pc:docMk/>
              <pc:sldMasterMk cId="3005458184" sldId="2147483648"/>
              <pc:sldLayoutMk cId="2015817417" sldId="2147483674"/>
              <ac:picMk id="20" creationId="{71D862C3-1E2E-901A-3B15-BC3E954B2B70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A8101-C875-439B-8CE7-48011585BC5A}" type="doc">
      <dgm:prSet loTypeId="urn:microsoft.com/office/officeart/2005/8/layout/cycle5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2506A8D-B55F-4082-8BAD-0A19187D7303}">
      <dgm:prSet phldrT="[Texte]" custT="1"/>
      <dgm:spPr>
        <a:solidFill>
          <a:srgbClr val="7BAE8B"/>
        </a:solidFill>
      </dgm:spPr>
      <dgm:t>
        <a:bodyPr/>
        <a:lstStyle/>
        <a:p>
          <a:r>
            <a:rPr lang="fr-FR" sz="2000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Outils</a:t>
          </a:r>
        </a:p>
      </dgm:t>
    </dgm:pt>
    <dgm:pt modelId="{1741FE23-290B-449E-9881-0CF35DFA98B8}" type="parTrans" cxnId="{BC865A08-B0E2-4E53-801B-423AFDEECCA0}">
      <dgm:prSet/>
      <dgm:spPr/>
      <dgm:t>
        <a:bodyPr/>
        <a:lstStyle/>
        <a:p>
          <a:endParaRPr lang="fr-FR"/>
        </a:p>
      </dgm:t>
    </dgm:pt>
    <dgm:pt modelId="{8AC20B59-8C77-4966-B3EB-77944C2406BD}" type="sibTrans" cxnId="{BC865A08-B0E2-4E53-801B-423AFDEECCA0}">
      <dgm:prSet/>
      <dgm:spPr/>
      <dgm:t>
        <a:bodyPr/>
        <a:lstStyle/>
        <a:p>
          <a:endParaRPr lang="fr-FR"/>
        </a:p>
      </dgm:t>
    </dgm:pt>
    <dgm:pt modelId="{7F238BBD-FA4B-4A99-B92C-AA4A0D2B814E}">
      <dgm:prSet phldrT="[Texte]" custT="1"/>
      <dgm:spPr>
        <a:solidFill>
          <a:srgbClr val="7BAE8B"/>
        </a:solidFill>
      </dgm:spPr>
      <dgm:t>
        <a:bodyPr/>
        <a:lstStyle/>
        <a:p>
          <a:r>
            <a:rPr lang="fr-FR" sz="2000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Maturité des esprits</a:t>
          </a:r>
        </a:p>
      </dgm:t>
    </dgm:pt>
    <dgm:pt modelId="{EB86B40D-6AB6-451D-AB38-F531D40F0BCD}" type="parTrans" cxnId="{972E60B8-D6F0-401E-80EB-20209DB58524}">
      <dgm:prSet/>
      <dgm:spPr/>
      <dgm:t>
        <a:bodyPr/>
        <a:lstStyle/>
        <a:p>
          <a:endParaRPr lang="fr-FR"/>
        </a:p>
      </dgm:t>
    </dgm:pt>
    <dgm:pt modelId="{A7C927D4-3868-4BBD-9B80-9080BC2E4C18}" type="sibTrans" cxnId="{972E60B8-D6F0-401E-80EB-20209DB58524}">
      <dgm:prSet/>
      <dgm:spPr/>
      <dgm:t>
        <a:bodyPr/>
        <a:lstStyle/>
        <a:p>
          <a:endParaRPr lang="fr-FR"/>
        </a:p>
      </dgm:t>
    </dgm:pt>
    <dgm:pt modelId="{637CD98C-C80B-4775-80F2-BF5B9AE6F1C7}">
      <dgm:prSet phldrT="[Texte]" custT="1"/>
      <dgm:spPr>
        <a:solidFill>
          <a:srgbClr val="7BAE8B"/>
        </a:solidFill>
      </dgm:spPr>
      <dgm:t>
        <a:bodyPr/>
        <a:lstStyle/>
        <a:p>
          <a:r>
            <a:rPr lang="fr-FR" sz="2000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Engagement des associations</a:t>
          </a:r>
        </a:p>
      </dgm:t>
    </dgm:pt>
    <dgm:pt modelId="{020E93DE-B092-40F0-8B42-8657BEC3AA0D}" type="parTrans" cxnId="{75783BE6-A289-4786-B674-7C30190DF19C}">
      <dgm:prSet/>
      <dgm:spPr/>
      <dgm:t>
        <a:bodyPr/>
        <a:lstStyle/>
        <a:p>
          <a:endParaRPr lang="fr-FR"/>
        </a:p>
      </dgm:t>
    </dgm:pt>
    <dgm:pt modelId="{99C2B0D4-3E81-4AFA-AB5F-ADE6C11EB533}" type="sibTrans" cxnId="{75783BE6-A289-4786-B674-7C30190DF19C}">
      <dgm:prSet/>
      <dgm:spPr/>
      <dgm:t>
        <a:bodyPr/>
        <a:lstStyle/>
        <a:p>
          <a:endParaRPr lang="fr-FR"/>
        </a:p>
      </dgm:t>
    </dgm:pt>
    <dgm:pt modelId="{64AE81EC-C15B-4FED-B18D-7B7008F71C25}" type="pres">
      <dgm:prSet presAssocID="{E9AA8101-C875-439B-8CE7-48011585BC5A}" presName="cycle" presStyleCnt="0">
        <dgm:presLayoutVars>
          <dgm:dir/>
          <dgm:resizeHandles val="exact"/>
        </dgm:presLayoutVars>
      </dgm:prSet>
      <dgm:spPr/>
    </dgm:pt>
    <dgm:pt modelId="{292DF3B4-C033-43B0-9F4D-3EAD619E8FA7}" type="pres">
      <dgm:prSet presAssocID="{D2506A8D-B55F-4082-8BAD-0A19187D7303}" presName="node" presStyleLbl="node1" presStyleIdx="0" presStyleCnt="3">
        <dgm:presLayoutVars>
          <dgm:bulletEnabled val="1"/>
        </dgm:presLayoutVars>
      </dgm:prSet>
      <dgm:spPr/>
    </dgm:pt>
    <dgm:pt modelId="{A590A826-7C14-4431-A40A-4A84214E9D95}" type="pres">
      <dgm:prSet presAssocID="{D2506A8D-B55F-4082-8BAD-0A19187D7303}" presName="spNode" presStyleCnt="0"/>
      <dgm:spPr/>
    </dgm:pt>
    <dgm:pt modelId="{3FB2D48E-1151-464C-90D4-C23114CA5D5F}" type="pres">
      <dgm:prSet presAssocID="{8AC20B59-8C77-4966-B3EB-77944C2406BD}" presName="sibTrans" presStyleLbl="sibTrans1D1" presStyleIdx="0" presStyleCnt="3"/>
      <dgm:spPr/>
    </dgm:pt>
    <dgm:pt modelId="{2BA79F57-07DE-44E9-BBC3-95411EEB011B}" type="pres">
      <dgm:prSet presAssocID="{7F238BBD-FA4B-4A99-B92C-AA4A0D2B814E}" presName="node" presStyleLbl="node1" presStyleIdx="1" presStyleCnt="3">
        <dgm:presLayoutVars>
          <dgm:bulletEnabled val="1"/>
        </dgm:presLayoutVars>
      </dgm:prSet>
      <dgm:spPr/>
    </dgm:pt>
    <dgm:pt modelId="{C091075A-36A6-4754-9D8D-67E12123D3E7}" type="pres">
      <dgm:prSet presAssocID="{7F238BBD-FA4B-4A99-B92C-AA4A0D2B814E}" presName="spNode" presStyleCnt="0"/>
      <dgm:spPr/>
    </dgm:pt>
    <dgm:pt modelId="{83465679-335E-4531-B59E-23BD1020E75E}" type="pres">
      <dgm:prSet presAssocID="{A7C927D4-3868-4BBD-9B80-9080BC2E4C18}" presName="sibTrans" presStyleLbl="sibTrans1D1" presStyleIdx="1" presStyleCnt="3"/>
      <dgm:spPr/>
    </dgm:pt>
    <dgm:pt modelId="{A49D575C-BD39-49F9-A79F-B87E17374622}" type="pres">
      <dgm:prSet presAssocID="{637CD98C-C80B-4775-80F2-BF5B9AE6F1C7}" presName="node" presStyleLbl="node1" presStyleIdx="2" presStyleCnt="3">
        <dgm:presLayoutVars>
          <dgm:bulletEnabled val="1"/>
        </dgm:presLayoutVars>
      </dgm:prSet>
      <dgm:spPr/>
    </dgm:pt>
    <dgm:pt modelId="{20D4306C-0CA7-4CA8-AD1D-EFD01CDDBE0C}" type="pres">
      <dgm:prSet presAssocID="{637CD98C-C80B-4775-80F2-BF5B9AE6F1C7}" presName="spNode" presStyleCnt="0"/>
      <dgm:spPr/>
    </dgm:pt>
    <dgm:pt modelId="{9E25C07B-4440-4631-B803-52314953D5A1}" type="pres">
      <dgm:prSet presAssocID="{99C2B0D4-3E81-4AFA-AB5F-ADE6C11EB533}" presName="sibTrans" presStyleLbl="sibTrans1D1" presStyleIdx="2" presStyleCnt="3"/>
      <dgm:spPr/>
    </dgm:pt>
  </dgm:ptLst>
  <dgm:cxnLst>
    <dgm:cxn modelId="{BC865A08-B0E2-4E53-801B-423AFDEECCA0}" srcId="{E9AA8101-C875-439B-8CE7-48011585BC5A}" destId="{D2506A8D-B55F-4082-8BAD-0A19187D7303}" srcOrd="0" destOrd="0" parTransId="{1741FE23-290B-449E-9881-0CF35DFA98B8}" sibTransId="{8AC20B59-8C77-4966-B3EB-77944C2406BD}"/>
    <dgm:cxn modelId="{E33B5716-4304-42EB-8559-992E05D88362}" type="presOf" srcId="{637CD98C-C80B-4775-80F2-BF5B9AE6F1C7}" destId="{A49D575C-BD39-49F9-A79F-B87E17374622}" srcOrd="0" destOrd="0" presId="urn:microsoft.com/office/officeart/2005/8/layout/cycle5"/>
    <dgm:cxn modelId="{F5F15879-6311-4CE1-A1F8-451C50A72717}" type="presOf" srcId="{D2506A8D-B55F-4082-8BAD-0A19187D7303}" destId="{292DF3B4-C033-43B0-9F4D-3EAD619E8FA7}" srcOrd="0" destOrd="0" presId="urn:microsoft.com/office/officeart/2005/8/layout/cycle5"/>
    <dgm:cxn modelId="{A4154E88-890E-4CA0-974E-62043F2C2A83}" type="presOf" srcId="{E9AA8101-C875-439B-8CE7-48011585BC5A}" destId="{64AE81EC-C15B-4FED-B18D-7B7008F71C25}" srcOrd="0" destOrd="0" presId="urn:microsoft.com/office/officeart/2005/8/layout/cycle5"/>
    <dgm:cxn modelId="{3C6DD6AD-504D-4D7C-8517-46F54E0C088E}" type="presOf" srcId="{A7C927D4-3868-4BBD-9B80-9080BC2E4C18}" destId="{83465679-335E-4531-B59E-23BD1020E75E}" srcOrd="0" destOrd="0" presId="urn:microsoft.com/office/officeart/2005/8/layout/cycle5"/>
    <dgm:cxn modelId="{972E60B8-D6F0-401E-80EB-20209DB58524}" srcId="{E9AA8101-C875-439B-8CE7-48011585BC5A}" destId="{7F238BBD-FA4B-4A99-B92C-AA4A0D2B814E}" srcOrd="1" destOrd="0" parTransId="{EB86B40D-6AB6-451D-AB38-F531D40F0BCD}" sibTransId="{A7C927D4-3868-4BBD-9B80-9080BC2E4C18}"/>
    <dgm:cxn modelId="{75783BE6-A289-4786-B674-7C30190DF19C}" srcId="{E9AA8101-C875-439B-8CE7-48011585BC5A}" destId="{637CD98C-C80B-4775-80F2-BF5B9AE6F1C7}" srcOrd="2" destOrd="0" parTransId="{020E93DE-B092-40F0-8B42-8657BEC3AA0D}" sibTransId="{99C2B0D4-3E81-4AFA-AB5F-ADE6C11EB533}"/>
    <dgm:cxn modelId="{EAFCA0E9-3026-432E-B09A-7C8ADEBFEC59}" type="presOf" srcId="{7F238BBD-FA4B-4A99-B92C-AA4A0D2B814E}" destId="{2BA79F57-07DE-44E9-BBC3-95411EEB011B}" srcOrd="0" destOrd="0" presId="urn:microsoft.com/office/officeart/2005/8/layout/cycle5"/>
    <dgm:cxn modelId="{6ADCA0F8-6FF1-426C-B078-5E2B2DFE8DF9}" type="presOf" srcId="{8AC20B59-8C77-4966-B3EB-77944C2406BD}" destId="{3FB2D48E-1151-464C-90D4-C23114CA5D5F}" srcOrd="0" destOrd="0" presId="urn:microsoft.com/office/officeart/2005/8/layout/cycle5"/>
    <dgm:cxn modelId="{40C5C0FB-E032-467F-8B8C-6AB55243C50B}" type="presOf" srcId="{99C2B0D4-3E81-4AFA-AB5F-ADE6C11EB533}" destId="{9E25C07B-4440-4631-B803-52314953D5A1}" srcOrd="0" destOrd="0" presId="urn:microsoft.com/office/officeart/2005/8/layout/cycle5"/>
    <dgm:cxn modelId="{14A55378-73A6-4E21-804B-C3327C3D1C47}" type="presParOf" srcId="{64AE81EC-C15B-4FED-B18D-7B7008F71C25}" destId="{292DF3B4-C033-43B0-9F4D-3EAD619E8FA7}" srcOrd="0" destOrd="0" presId="urn:microsoft.com/office/officeart/2005/8/layout/cycle5"/>
    <dgm:cxn modelId="{9ADDD564-839D-4B23-B391-F5F1E55D1FFF}" type="presParOf" srcId="{64AE81EC-C15B-4FED-B18D-7B7008F71C25}" destId="{A590A826-7C14-4431-A40A-4A84214E9D95}" srcOrd="1" destOrd="0" presId="urn:microsoft.com/office/officeart/2005/8/layout/cycle5"/>
    <dgm:cxn modelId="{94D1BB67-403E-40FB-959E-3028BDE54FC6}" type="presParOf" srcId="{64AE81EC-C15B-4FED-B18D-7B7008F71C25}" destId="{3FB2D48E-1151-464C-90D4-C23114CA5D5F}" srcOrd="2" destOrd="0" presId="urn:microsoft.com/office/officeart/2005/8/layout/cycle5"/>
    <dgm:cxn modelId="{9A2DA7F6-DD9D-4EC6-BEB4-B38A8C6E0FC4}" type="presParOf" srcId="{64AE81EC-C15B-4FED-B18D-7B7008F71C25}" destId="{2BA79F57-07DE-44E9-BBC3-95411EEB011B}" srcOrd="3" destOrd="0" presId="urn:microsoft.com/office/officeart/2005/8/layout/cycle5"/>
    <dgm:cxn modelId="{8C4BDC70-3C48-40EC-B6B3-097BBB6C077A}" type="presParOf" srcId="{64AE81EC-C15B-4FED-B18D-7B7008F71C25}" destId="{C091075A-36A6-4754-9D8D-67E12123D3E7}" srcOrd="4" destOrd="0" presId="urn:microsoft.com/office/officeart/2005/8/layout/cycle5"/>
    <dgm:cxn modelId="{5A3673F8-BB86-43C2-9A19-47BD29C4A296}" type="presParOf" srcId="{64AE81EC-C15B-4FED-B18D-7B7008F71C25}" destId="{83465679-335E-4531-B59E-23BD1020E75E}" srcOrd="5" destOrd="0" presId="urn:microsoft.com/office/officeart/2005/8/layout/cycle5"/>
    <dgm:cxn modelId="{0AE01433-7423-4297-B339-3B4A0F1C02BE}" type="presParOf" srcId="{64AE81EC-C15B-4FED-B18D-7B7008F71C25}" destId="{A49D575C-BD39-49F9-A79F-B87E17374622}" srcOrd="6" destOrd="0" presId="urn:microsoft.com/office/officeart/2005/8/layout/cycle5"/>
    <dgm:cxn modelId="{5232F5B2-1785-4368-B43F-239DA4371143}" type="presParOf" srcId="{64AE81EC-C15B-4FED-B18D-7B7008F71C25}" destId="{20D4306C-0CA7-4CA8-AD1D-EFD01CDDBE0C}" srcOrd="7" destOrd="0" presId="urn:microsoft.com/office/officeart/2005/8/layout/cycle5"/>
    <dgm:cxn modelId="{93E0C387-BCC8-45E4-A994-625161923CD3}" type="presParOf" srcId="{64AE81EC-C15B-4FED-B18D-7B7008F71C25}" destId="{9E25C07B-4440-4631-B803-52314953D5A1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E90336-6048-4EDF-8453-3CA145D62FA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1F7D92-5BB0-4638-8189-53053C57B3BF}">
      <dgm:prSet phldrT="[Texte]" custT="1"/>
      <dgm:spPr>
        <a:solidFill>
          <a:schemeClr val="bg1"/>
        </a:solidFill>
      </dgm:spPr>
      <dgm:t>
        <a:bodyPr/>
        <a:lstStyle/>
        <a:p>
          <a:r>
            <a:rPr lang="fr-FR" sz="1800" b="0" i="1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Poursuivre la sensibilisation</a:t>
          </a:r>
        </a:p>
      </dgm:t>
    </dgm:pt>
    <dgm:pt modelId="{B28C01CD-4827-49EB-9F9D-57B162A7376B}" type="parTrans" cxnId="{CB0446C9-F3F0-4AE3-B217-FA5856263447}">
      <dgm:prSet/>
      <dgm:spPr/>
      <dgm:t>
        <a:bodyPr/>
        <a:lstStyle/>
        <a:p>
          <a:endParaRPr lang="fr-FR"/>
        </a:p>
      </dgm:t>
    </dgm:pt>
    <dgm:pt modelId="{B968EFC8-FE72-4898-8BCC-925B4916A2A2}" type="sibTrans" cxnId="{CB0446C9-F3F0-4AE3-B217-FA5856263447}">
      <dgm:prSet/>
      <dgm:spPr/>
      <dgm:t>
        <a:bodyPr/>
        <a:lstStyle/>
        <a:p>
          <a:endParaRPr lang="fr-FR"/>
        </a:p>
      </dgm:t>
    </dgm:pt>
    <dgm:pt modelId="{BD21EAED-681C-4619-A56D-823DD133243A}">
      <dgm:prSet phldrT="[Texte]" custT="1"/>
      <dgm:spPr>
        <a:solidFill>
          <a:schemeClr val="bg1"/>
        </a:solidFill>
      </dgm:spPr>
      <dgm:t>
        <a:bodyPr/>
        <a:lstStyle/>
        <a:p>
          <a:r>
            <a:rPr lang="fr-FR" sz="1800" b="0" i="1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Avec une équipe renforcée</a:t>
          </a:r>
        </a:p>
      </dgm:t>
    </dgm:pt>
    <dgm:pt modelId="{EDBD456F-64E2-4749-9EAC-AEAA458540EB}" type="parTrans" cxnId="{0199DE6D-1126-4C74-AD63-ADEF2725212A}">
      <dgm:prSet/>
      <dgm:spPr/>
      <dgm:t>
        <a:bodyPr/>
        <a:lstStyle/>
        <a:p>
          <a:endParaRPr lang="fr-FR"/>
        </a:p>
      </dgm:t>
    </dgm:pt>
    <dgm:pt modelId="{FBE64AC1-5B45-4F0A-A0EA-8BDBF824F67A}" type="sibTrans" cxnId="{0199DE6D-1126-4C74-AD63-ADEF2725212A}">
      <dgm:prSet/>
      <dgm:spPr/>
      <dgm:t>
        <a:bodyPr/>
        <a:lstStyle/>
        <a:p>
          <a:endParaRPr lang="fr-FR"/>
        </a:p>
      </dgm:t>
    </dgm:pt>
    <dgm:pt modelId="{17AC7268-EEA0-46B6-9B20-05F1A39A9C3D}">
      <dgm:prSet phldrT="[Texte]" custT="1"/>
      <dgm:spPr>
        <a:solidFill>
          <a:schemeClr val="bg1"/>
        </a:solidFill>
      </dgm:spPr>
      <dgm:t>
        <a:bodyPr/>
        <a:lstStyle/>
        <a:p>
          <a:r>
            <a:rPr lang="fr-FR" sz="1800" b="0" i="1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Engager la transformation</a:t>
          </a:r>
        </a:p>
      </dgm:t>
    </dgm:pt>
    <dgm:pt modelId="{82634233-1F64-497C-B22E-FD342917ED00}" type="parTrans" cxnId="{069B20F9-7911-43E6-90AF-7489DFFC932E}">
      <dgm:prSet/>
      <dgm:spPr/>
      <dgm:t>
        <a:bodyPr/>
        <a:lstStyle/>
        <a:p>
          <a:endParaRPr lang="fr-FR"/>
        </a:p>
      </dgm:t>
    </dgm:pt>
    <dgm:pt modelId="{BD1432E7-DC2A-44DC-BFC9-E7161329B2EF}" type="sibTrans" cxnId="{069B20F9-7911-43E6-90AF-7489DFFC932E}">
      <dgm:prSet/>
      <dgm:spPr/>
      <dgm:t>
        <a:bodyPr/>
        <a:lstStyle/>
        <a:p>
          <a:endParaRPr lang="fr-FR"/>
        </a:p>
      </dgm:t>
    </dgm:pt>
    <dgm:pt modelId="{4060BD0A-A58F-4D8F-ACF1-45E2ED111B7A}" type="pres">
      <dgm:prSet presAssocID="{5EE90336-6048-4EDF-8453-3CA145D62FAE}" presName="CompostProcess" presStyleCnt="0">
        <dgm:presLayoutVars>
          <dgm:dir/>
          <dgm:resizeHandles val="exact"/>
        </dgm:presLayoutVars>
      </dgm:prSet>
      <dgm:spPr/>
    </dgm:pt>
    <dgm:pt modelId="{5A6B338E-B4CC-4CFF-BB4E-4E917E83B296}" type="pres">
      <dgm:prSet presAssocID="{5EE90336-6048-4EDF-8453-3CA145D62FAE}" presName="arrow" presStyleLbl="bgShp" presStyleIdx="0" presStyleCnt="1" custScaleX="117647" custLinFactNeighborX="-294" custLinFactNeighborY="0"/>
      <dgm:spPr>
        <a:solidFill>
          <a:srgbClr val="7BAE8B"/>
        </a:solidFill>
      </dgm:spPr>
    </dgm:pt>
    <dgm:pt modelId="{26573702-8C07-4DEA-AB08-427072AE39FF}" type="pres">
      <dgm:prSet presAssocID="{5EE90336-6048-4EDF-8453-3CA145D62FAE}" presName="linearProcess" presStyleCnt="0"/>
      <dgm:spPr/>
    </dgm:pt>
    <dgm:pt modelId="{737FB96E-A2D8-4234-A92D-7A4AFB9F02FE}" type="pres">
      <dgm:prSet presAssocID="{811F7D92-5BB0-4638-8189-53053C57B3BF}" presName="textNode" presStyleLbl="node1" presStyleIdx="0" presStyleCnt="3" custScaleX="265882" custScaleY="55766" custLinFactX="100000" custLinFactNeighborX="134595" custLinFactNeighborY="23619">
        <dgm:presLayoutVars>
          <dgm:bulletEnabled val="1"/>
        </dgm:presLayoutVars>
      </dgm:prSet>
      <dgm:spPr/>
    </dgm:pt>
    <dgm:pt modelId="{6856374B-A68F-4EB3-97E2-4CE4654BA8FC}" type="pres">
      <dgm:prSet presAssocID="{B968EFC8-FE72-4898-8BCC-925B4916A2A2}" presName="sibTrans" presStyleCnt="0"/>
      <dgm:spPr/>
    </dgm:pt>
    <dgm:pt modelId="{C89B7B11-CAE0-444B-AED5-781946720B72}" type="pres">
      <dgm:prSet presAssocID="{BD21EAED-681C-4619-A56D-823DD133243A}" presName="textNode" presStyleLbl="node1" presStyleIdx="1" presStyleCnt="3" custScaleX="575573" custScaleY="43390" custLinFactX="-145903" custLinFactNeighborX="-200000" custLinFactNeighborY="-30681">
        <dgm:presLayoutVars>
          <dgm:bulletEnabled val="1"/>
        </dgm:presLayoutVars>
      </dgm:prSet>
      <dgm:spPr/>
    </dgm:pt>
    <dgm:pt modelId="{930B0DC3-6707-4978-ABDB-79A14F2020DE}" type="pres">
      <dgm:prSet presAssocID="{FBE64AC1-5B45-4F0A-A0EA-8BDBF824F67A}" presName="sibTrans" presStyleCnt="0"/>
      <dgm:spPr/>
    </dgm:pt>
    <dgm:pt modelId="{D49EEC23-1FBE-4EA9-B657-8207434150F2}" type="pres">
      <dgm:prSet presAssocID="{17AC7268-EEA0-46B6-9B20-05F1A39A9C3D}" presName="textNode" presStyleLbl="node1" presStyleIdx="2" presStyleCnt="3" custScaleX="265882" custScaleY="55766" custLinFactX="-400000" custLinFactNeighborX="-453831" custLinFactNeighborY="24367">
        <dgm:presLayoutVars>
          <dgm:bulletEnabled val="1"/>
        </dgm:presLayoutVars>
      </dgm:prSet>
      <dgm:spPr/>
    </dgm:pt>
  </dgm:ptLst>
  <dgm:cxnLst>
    <dgm:cxn modelId="{3CF48E0D-6B25-421E-86E2-1CB587442516}" type="presOf" srcId="{5EE90336-6048-4EDF-8453-3CA145D62FAE}" destId="{4060BD0A-A58F-4D8F-ACF1-45E2ED111B7A}" srcOrd="0" destOrd="0" presId="urn:microsoft.com/office/officeart/2005/8/layout/hProcess9"/>
    <dgm:cxn modelId="{5475914C-95A3-42D8-AEAA-D8B6E56E624E}" type="presOf" srcId="{17AC7268-EEA0-46B6-9B20-05F1A39A9C3D}" destId="{D49EEC23-1FBE-4EA9-B657-8207434150F2}" srcOrd="0" destOrd="0" presId="urn:microsoft.com/office/officeart/2005/8/layout/hProcess9"/>
    <dgm:cxn modelId="{0199DE6D-1126-4C74-AD63-ADEF2725212A}" srcId="{5EE90336-6048-4EDF-8453-3CA145D62FAE}" destId="{BD21EAED-681C-4619-A56D-823DD133243A}" srcOrd="1" destOrd="0" parTransId="{EDBD456F-64E2-4749-9EAC-AEAA458540EB}" sibTransId="{FBE64AC1-5B45-4F0A-A0EA-8BDBF824F67A}"/>
    <dgm:cxn modelId="{551BEB9A-1A26-4679-A276-681442150FAA}" type="presOf" srcId="{BD21EAED-681C-4619-A56D-823DD133243A}" destId="{C89B7B11-CAE0-444B-AED5-781946720B72}" srcOrd="0" destOrd="0" presId="urn:microsoft.com/office/officeart/2005/8/layout/hProcess9"/>
    <dgm:cxn modelId="{CB0446C9-F3F0-4AE3-B217-FA5856263447}" srcId="{5EE90336-6048-4EDF-8453-3CA145D62FAE}" destId="{811F7D92-5BB0-4638-8189-53053C57B3BF}" srcOrd="0" destOrd="0" parTransId="{B28C01CD-4827-49EB-9F9D-57B162A7376B}" sibTransId="{B968EFC8-FE72-4898-8BCC-925B4916A2A2}"/>
    <dgm:cxn modelId="{05EE6BCF-2775-4CF5-A3B7-A36981D0AFE0}" type="presOf" srcId="{811F7D92-5BB0-4638-8189-53053C57B3BF}" destId="{737FB96E-A2D8-4234-A92D-7A4AFB9F02FE}" srcOrd="0" destOrd="0" presId="urn:microsoft.com/office/officeart/2005/8/layout/hProcess9"/>
    <dgm:cxn modelId="{069B20F9-7911-43E6-90AF-7489DFFC932E}" srcId="{5EE90336-6048-4EDF-8453-3CA145D62FAE}" destId="{17AC7268-EEA0-46B6-9B20-05F1A39A9C3D}" srcOrd="2" destOrd="0" parTransId="{82634233-1F64-497C-B22E-FD342917ED00}" sibTransId="{BD1432E7-DC2A-44DC-BFC9-E7161329B2EF}"/>
    <dgm:cxn modelId="{237A78AE-A9BC-4B32-8A4F-B4F7B72D92C9}" type="presParOf" srcId="{4060BD0A-A58F-4D8F-ACF1-45E2ED111B7A}" destId="{5A6B338E-B4CC-4CFF-BB4E-4E917E83B296}" srcOrd="0" destOrd="0" presId="urn:microsoft.com/office/officeart/2005/8/layout/hProcess9"/>
    <dgm:cxn modelId="{3E96D1E1-A276-4B3C-84DB-5EC3D28BB29B}" type="presParOf" srcId="{4060BD0A-A58F-4D8F-ACF1-45E2ED111B7A}" destId="{26573702-8C07-4DEA-AB08-427072AE39FF}" srcOrd="1" destOrd="0" presId="urn:microsoft.com/office/officeart/2005/8/layout/hProcess9"/>
    <dgm:cxn modelId="{7F8AB7F6-A412-4629-825C-F7C33CA6A859}" type="presParOf" srcId="{26573702-8C07-4DEA-AB08-427072AE39FF}" destId="{737FB96E-A2D8-4234-A92D-7A4AFB9F02FE}" srcOrd="0" destOrd="0" presId="urn:microsoft.com/office/officeart/2005/8/layout/hProcess9"/>
    <dgm:cxn modelId="{78813A8E-5E70-482F-B18B-66802A58CC98}" type="presParOf" srcId="{26573702-8C07-4DEA-AB08-427072AE39FF}" destId="{6856374B-A68F-4EB3-97E2-4CE4654BA8FC}" srcOrd="1" destOrd="0" presId="urn:microsoft.com/office/officeart/2005/8/layout/hProcess9"/>
    <dgm:cxn modelId="{6CB6D13E-CD14-433A-9687-7BF261079259}" type="presParOf" srcId="{26573702-8C07-4DEA-AB08-427072AE39FF}" destId="{C89B7B11-CAE0-444B-AED5-781946720B72}" srcOrd="2" destOrd="0" presId="urn:microsoft.com/office/officeart/2005/8/layout/hProcess9"/>
    <dgm:cxn modelId="{10118A65-3980-44D4-AE2B-09714F0F062E}" type="presParOf" srcId="{26573702-8C07-4DEA-AB08-427072AE39FF}" destId="{930B0DC3-6707-4978-ABDB-79A14F2020DE}" srcOrd="3" destOrd="0" presId="urn:microsoft.com/office/officeart/2005/8/layout/hProcess9"/>
    <dgm:cxn modelId="{E948E655-839B-48A3-9A3B-3F71D4D3F857}" type="presParOf" srcId="{26573702-8C07-4DEA-AB08-427072AE39FF}" destId="{D49EEC23-1FBE-4EA9-B657-8207434150F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DF3B4-C033-43B0-9F4D-3EAD619E8FA7}">
      <dsp:nvSpPr>
        <dsp:cNvPr id="0" name=""/>
        <dsp:cNvSpPr/>
      </dsp:nvSpPr>
      <dsp:spPr>
        <a:xfrm>
          <a:off x="2540194" y="2292"/>
          <a:ext cx="2100175" cy="1365113"/>
        </a:xfrm>
        <a:prstGeom prst="roundRect">
          <a:avLst/>
        </a:prstGeom>
        <a:solidFill>
          <a:srgbClr val="7BAE8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Outils</a:t>
          </a:r>
        </a:p>
      </dsp:txBody>
      <dsp:txXfrm>
        <a:off x="2606833" y="68931"/>
        <a:ext cx="1966897" cy="1231835"/>
      </dsp:txXfrm>
    </dsp:sp>
    <dsp:sp modelId="{3FB2D48E-1151-464C-90D4-C23114CA5D5F}">
      <dsp:nvSpPr>
        <dsp:cNvPr id="0" name=""/>
        <dsp:cNvSpPr/>
      </dsp:nvSpPr>
      <dsp:spPr>
        <a:xfrm>
          <a:off x="1771099" y="684849"/>
          <a:ext cx="3638366" cy="3638366"/>
        </a:xfrm>
        <a:custGeom>
          <a:avLst/>
          <a:gdLst/>
          <a:ahLst/>
          <a:cxnLst/>
          <a:rect l="0" t="0" r="0" b="0"/>
          <a:pathLst>
            <a:path>
              <a:moveTo>
                <a:pt x="3150621" y="579546"/>
              </a:moveTo>
              <a:arcTo wR="1819183" hR="1819183" stAng="19022694" swAng="23001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79F57-07DE-44E9-BBC3-95411EEB011B}">
      <dsp:nvSpPr>
        <dsp:cNvPr id="0" name=""/>
        <dsp:cNvSpPr/>
      </dsp:nvSpPr>
      <dsp:spPr>
        <a:xfrm>
          <a:off x="4115653" y="2731067"/>
          <a:ext cx="2100175" cy="1365113"/>
        </a:xfrm>
        <a:prstGeom prst="roundRect">
          <a:avLst/>
        </a:prstGeom>
        <a:solidFill>
          <a:srgbClr val="7BAE8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Maturité des esprits</a:t>
          </a:r>
        </a:p>
      </dsp:txBody>
      <dsp:txXfrm>
        <a:off x="4182292" y="2797706"/>
        <a:ext cx="1966897" cy="1231835"/>
      </dsp:txXfrm>
    </dsp:sp>
    <dsp:sp modelId="{83465679-335E-4531-B59E-23BD1020E75E}">
      <dsp:nvSpPr>
        <dsp:cNvPr id="0" name=""/>
        <dsp:cNvSpPr/>
      </dsp:nvSpPr>
      <dsp:spPr>
        <a:xfrm>
          <a:off x="1771099" y="684849"/>
          <a:ext cx="3638366" cy="3638366"/>
        </a:xfrm>
        <a:custGeom>
          <a:avLst/>
          <a:gdLst/>
          <a:ahLst/>
          <a:cxnLst/>
          <a:rect l="0" t="0" r="0" b="0"/>
          <a:pathLst>
            <a:path>
              <a:moveTo>
                <a:pt x="2376640" y="3550849"/>
              </a:moveTo>
              <a:arcTo wR="1819183" hR="1819183" stAng="4329337" swAng="21413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D575C-BD39-49F9-A79F-B87E17374622}">
      <dsp:nvSpPr>
        <dsp:cNvPr id="0" name=""/>
        <dsp:cNvSpPr/>
      </dsp:nvSpPr>
      <dsp:spPr>
        <a:xfrm>
          <a:off x="964736" y="2731067"/>
          <a:ext cx="2100175" cy="1365113"/>
        </a:xfrm>
        <a:prstGeom prst="roundRect">
          <a:avLst/>
        </a:prstGeom>
        <a:solidFill>
          <a:srgbClr val="7BAE8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Engagement des associations</a:t>
          </a:r>
        </a:p>
      </dsp:txBody>
      <dsp:txXfrm>
        <a:off x="1031375" y="2797706"/>
        <a:ext cx="1966897" cy="1231835"/>
      </dsp:txXfrm>
    </dsp:sp>
    <dsp:sp modelId="{9E25C07B-4440-4631-B803-52314953D5A1}">
      <dsp:nvSpPr>
        <dsp:cNvPr id="0" name=""/>
        <dsp:cNvSpPr/>
      </dsp:nvSpPr>
      <dsp:spPr>
        <a:xfrm>
          <a:off x="1771099" y="684849"/>
          <a:ext cx="3638366" cy="3638366"/>
        </a:xfrm>
        <a:custGeom>
          <a:avLst/>
          <a:gdLst/>
          <a:ahLst/>
          <a:cxnLst/>
          <a:rect l="0" t="0" r="0" b="0"/>
          <a:pathLst>
            <a:path>
              <a:moveTo>
                <a:pt x="5910" y="1672663"/>
              </a:moveTo>
              <a:arcTo wR="1819183" hR="1819183" stAng="11077182" swAng="23001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B338E-B4CC-4CFF-BB4E-4E917E83B296}">
      <dsp:nvSpPr>
        <dsp:cNvPr id="0" name=""/>
        <dsp:cNvSpPr/>
      </dsp:nvSpPr>
      <dsp:spPr>
        <a:xfrm>
          <a:off x="0" y="0"/>
          <a:ext cx="8127995" cy="4080933"/>
        </a:xfrm>
        <a:prstGeom prst="rightArrow">
          <a:avLst/>
        </a:prstGeom>
        <a:solidFill>
          <a:srgbClr val="7BAE8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FB96E-A2D8-4234-A92D-7A4AFB9F02FE}">
      <dsp:nvSpPr>
        <dsp:cNvPr id="0" name=""/>
        <dsp:cNvSpPr/>
      </dsp:nvSpPr>
      <dsp:spPr>
        <a:xfrm>
          <a:off x="874961" y="1970862"/>
          <a:ext cx="1893063" cy="91030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1" kern="1200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Poursuivre la sensibilisation</a:t>
          </a:r>
        </a:p>
      </dsp:txBody>
      <dsp:txXfrm>
        <a:off x="919399" y="2015300"/>
        <a:ext cx="1804187" cy="821433"/>
      </dsp:txXfrm>
    </dsp:sp>
    <dsp:sp modelId="{C89B7B11-CAE0-444B-AED5-781946720B72}">
      <dsp:nvSpPr>
        <dsp:cNvPr id="0" name=""/>
        <dsp:cNvSpPr/>
      </dsp:nvSpPr>
      <dsp:spPr>
        <a:xfrm>
          <a:off x="738826" y="1185494"/>
          <a:ext cx="4098043" cy="708286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1" kern="1200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Avec une équipe renforcée</a:t>
          </a:r>
        </a:p>
      </dsp:txBody>
      <dsp:txXfrm>
        <a:off x="773402" y="1220070"/>
        <a:ext cx="4028891" cy="639134"/>
      </dsp:txXfrm>
    </dsp:sp>
    <dsp:sp modelId="{D49EEC23-1FBE-4EA9-B657-8207434150F2}">
      <dsp:nvSpPr>
        <dsp:cNvPr id="0" name=""/>
        <dsp:cNvSpPr/>
      </dsp:nvSpPr>
      <dsp:spPr>
        <a:xfrm>
          <a:off x="2845171" y="1983072"/>
          <a:ext cx="1893063" cy="91030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1" kern="1200" cap="none" spc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Engager la transformation</a:t>
          </a:r>
        </a:p>
      </dsp:txBody>
      <dsp:txXfrm>
        <a:off x="2889609" y="2027510"/>
        <a:ext cx="1804187" cy="821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51BAF-EBA0-400C-8D7E-9C6FCCE67E92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C5D4F-6800-46CA-8D2D-3A43DAE77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61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72639-D157-4F4C-BA28-FA683587CC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3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>
          <a:extLst>
            <a:ext uri="{FF2B5EF4-FFF2-40B4-BE49-F238E27FC236}">
              <a16:creationId xmlns:a16="http://schemas.microsoft.com/office/drawing/2014/main" id="{FF8751C9-3F76-542C-C5B1-86269A0D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8:notes">
            <a:extLst>
              <a:ext uri="{FF2B5EF4-FFF2-40B4-BE49-F238E27FC236}">
                <a16:creationId xmlns:a16="http://schemas.microsoft.com/office/drawing/2014/main" id="{6F4B973C-F600-10B9-CECE-8181346896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93250" rIns="93250" bIns="93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0" name="Google Shape;420;p88:notes">
            <a:extLst>
              <a:ext uri="{FF2B5EF4-FFF2-40B4-BE49-F238E27FC236}">
                <a16:creationId xmlns:a16="http://schemas.microsoft.com/office/drawing/2014/main" id="{06B2AFEC-7430-7C51-6DCB-4F2281319A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79950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883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>
          <a:extLst>
            <a:ext uri="{FF2B5EF4-FFF2-40B4-BE49-F238E27FC236}">
              <a16:creationId xmlns:a16="http://schemas.microsoft.com/office/drawing/2014/main" id="{38042E63-5DA3-FEDA-F782-CCB50801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8:notes">
            <a:extLst>
              <a:ext uri="{FF2B5EF4-FFF2-40B4-BE49-F238E27FC236}">
                <a16:creationId xmlns:a16="http://schemas.microsoft.com/office/drawing/2014/main" id="{B13B4ACB-3AA1-AB3C-1B1B-7F3EAF24C0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93250" rIns="93250" bIns="93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p88:notes">
            <a:extLst>
              <a:ext uri="{FF2B5EF4-FFF2-40B4-BE49-F238E27FC236}">
                <a16:creationId xmlns:a16="http://schemas.microsoft.com/office/drawing/2014/main" id="{A9195FB3-1F88-3A6E-3B8C-BCDB78273E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79950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4658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>
          <a:extLst>
            <a:ext uri="{FF2B5EF4-FFF2-40B4-BE49-F238E27FC236}">
              <a16:creationId xmlns:a16="http://schemas.microsoft.com/office/drawing/2014/main" id="{40D5A921-40BA-E406-D89E-28FA4954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8:notes">
            <a:extLst>
              <a:ext uri="{FF2B5EF4-FFF2-40B4-BE49-F238E27FC236}">
                <a16:creationId xmlns:a16="http://schemas.microsoft.com/office/drawing/2014/main" id="{335C87DA-339D-BA40-1C8C-40A362EFDB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93250" rIns="93250" bIns="93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p88:notes">
            <a:extLst>
              <a:ext uri="{FF2B5EF4-FFF2-40B4-BE49-F238E27FC236}">
                <a16:creationId xmlns:a16="http://schemas.microsoft.com/office/drawing/2014/main" id="{B269AF9D-A0FB-AE35-F603-C69F9FB1F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79950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88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5D4F-6800-46CA-8D2D-3A43DAE7721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583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5D4F-6800-46CA-8D2D-3A43DAE7721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83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5D4F-6800-46CA-8D2D-3A43DAE7721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86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5D4F-6800-46CA-8D2D-3A43DAE7721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12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u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F8969-CA32-4EC7-B004-BC47E18335FA}"/>
              </a:ext>
            </a:extLst>
          </p:cNvPr>
          <p:cNvSpPr/>
          <p:nvPr userDrawn="1"/>
        </p:nvSpPr>
        <p:spPr>
          <a:xfrm>
            <a:off x="2258925" y="625508"/>
            <a:ext cx="6801185" cy="4331854"/>
          </a:xfrm>
          <a:prstGeom prst="rect">
            <a:avLst/>
          </a:prstGeom>
          <a:solidFill>
            <a:srgbClr val="15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ED122-41ED-4DE6-BF21-C3C17D3372E7}"/>
              </a:ext>
            </a:extLst>
          </p:cNvPr>
          <p:cNvSpPr/>
          <p:nvPr userDrawn="1"/>
        </p:nvSpPr>
        <p:spPr>
          <a:xfrm rot="21282117">
            <a:off x="2239224" y="4563831"/>
            <a:ext cx="7775023" cy="825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2C223A-CA4D-4D5C-87B5-E19C53088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4247C-AFF1-4AA0-ABCC-90DF6F94B49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EF47ED-A5EB-42E0-BDD8-2969471128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58924" y="1635905"/>
            <a:ext cx="6801185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 cap="all" baseline="0">
                <a:ln w="28575">
                  <a:solidFill>
                    <a:schemeClr val="bg1"/>
                  </a:solidFill>
                </a:ln>
                <a:solidFill>
                  <a:srgbClr val="1595B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/>
              <a:t>Titre du </a:t>
            </a:r>
            <a:r>
              <a:rPr lang="fr-FR" err="1"/>
              <a:t>ppt</a:t>
            </a:r>
            <a:endParaRPr lang="fr-FR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A6E6077-2640-46D4-8308-473A4459327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281605" y="2921269"/>
            <a:ext cx="6801185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 cap="all" baseline="0">
                <a:ln w="28575">
                  <a:noFill/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Sous  titre</a:t>
            </a:r>
          </a:p>
        </p:txBody>
      </p:sp>
    </p:spTree>
    <p:extLst>
      <p:ext uri="{BB962C8B-B14F-4D97-AF65-F5344CB8AC3E}">
        <p14:creationId xmlns:p14="http://schemas.microsoft.com/office/powerpoint/2010/main" val="28381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u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C5D876CB-6C0E-7825-E5A5-62B4D8A9515C}"/>
              </a:ext>
            </a:extLst>
          </p:cNvPr>
          <p:cNvSpPr/>
          <p:nvPr userDrawn="1"/>
        </p:nvSpPr>
        <p:spPr>
          <a:xfrm>
            <a:off x="3687929" y="1741035"/>
            <a:ext cx="4925056" cy="2460960"/>
          </a:xfrm>
          <a:custGeom>
            <a:avLst/>
            <a:gdLst>
              <a:gd name="connsiteX0" fmla="*/ 4387 w 3297301"/>
              <a:gd name="connsiteY0" fmla="*/ 1123893 h 1438021"/>
              <a:gd name="connsiteX1" fmla="*/ 6872 w 3297301"/>
              <a:gd name="connsiteY1" fmla="*/ 1069228 h 1438021"/>
              <a:gd name="connsiteX2" fmla="*/ 56568 w 3297301"/>
              <a:gd name="connsiteY2" fmla="*/ 959897 h 1438021"/>
              <a:gd name="connsiteX3" fmla="*/ 262804 w 3297301"/>
              <a:gd name="connsiteY3" fmla="*/ 771054 h 1438021"/>
              <a:gd name="connsiteX4" fmla="*/ 687702 w 3297301"/>
              <a:gd name="connsiteY4" fmla="*/ 507667 h 1438021"/>
              <a:gd name="connsiteX5" fmla="*/ 1144902 w 3297301"/>
              <a:gd name="connsiteY5" fmla="*/ 318823 h 1438021"/>
              <a:gd name="connsiteX6" fmla="*/ 1584709 w 3297301"/>
              <a:gd name="connsiteY6" fmla="*/ 169737 h 1438021"/>
              <a:gd name="connsiteX7" fmla="*/ 2367415 w 3297301"/>
              <a:gd name="connsiteY7" fmla="*/ 20650 h 1438021"/>
              <a:gd name="connsiteX8" fmla="*/ 2620863 w 3297301"/>
              <a:gd name="connsiteY8" fmla="*/ 771 h 1438021"/>
              <a:gd name="connsiteX9" fmla="*/ 2906613 w 3297301"/>
              <a:gd name="connsiteY9" fmla="*/ 15680 h 1438021"/>
              <a:gd name="connsiteX10" fmla="*/ 3137698 w 3297301"/>
              <a:gd name="connsiteY10" fmla="*/ 105132 h 1438021"/>
              <a:gd name="connsiteX11" fmla="*/ 3249513 w 3297301"/>
              <a:gd name="connsiteY11" fmla="*/ 219432 h 1438021"/>
              <a:gd name="connsiteX12" fmla="*/ 3296724 w 3297301"/>
              <a:gd name="connsiteY12" fmla="*/ 358580 h 1438021"/>
              <a:gd name="connsiteX13" fmla="*/ 3269391 w 3297301"/>
              <a:gd name="connsiteY13" fmla="*/ 609543 h 1438021"/>
              <a:gd name="connsiteX14" fmla="*/ 3179939 w 3297301"/>
              <a:gd name="connsiteY14" fmla="*/ 897778 h 1438021"/>
              <a:gd name="connsiteX15" fmla="*/ 2824615 w 3297301"/>
              <a:gd name="connsiteY15" fmla="*/ 1198437 h 1438021"/>
              <a:gd name="connsiteX16" fmla="*/ 2141300 w 3297301"/>
              <a:gd name="connsiteY16" fmla="*/ 1377341 h 1438021"/>
              <a:gd name="connsiteX17" fmla="*/ 1403320 w 3297301"/>
              <a:gd name="connsiteY17" fmla="*/ 1434491 h 1438021"/>
              <a:gd name="connsiteX18" fmla="*/ 956059 w 3297301"/>
              <a:gd name="connsiteY18" fmla="*/ 1427037 h 1438021"/>
              <a:gd name="connsiteX19" fmla="*/ 615644 w 3297301"/>
              <a:gd name="connsiteY19" fmla="*/ 1387280 h 1438021"/>
              <a:gd name="connsiteX20" fmla="*/ 292622 w 3297301"/>
              <a:gd name="connsiteY20" fmla="*/ 1327645 h 1438021"/>
              <a:gd name="connsiteX21" fmla="*/ 44144 w 3297301"/>
              <a:gd name="connsiteY21" fmla="*/ 1220800 h 1438021"/>
              <a:gd name="connsiteX22" fmla="*/ 4387 w 3297301"/>
              <a:gd name="connsiteY22" fmla="*/ 1123893 h 143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97301" h="1438021">
                <a:moveTo>
                  <a:pt x="4387" y="1123893"/>
                </a:moveTo>
                <a:cubicBezTo>
                  <a:pt x="-1825" y="1098631"/>
                  <a:pt x="-1825" y="1096561"/>
                  <a:pt x="6872" y="1069228"/>
                </a:cubicBezTo>
                <a:cubicBezTo>
                  <a:pt x="15569" y="1041895"/>
                  <a:pt x="13913" y="1009593"/>
                  <a:pt x="56568" y="959897"/>
                </a:cubicBezTo>
                <a:cubicBezTo>
                  <a:pt x="99223" y="910201"/>
                  <a:pt x="157615" y="846426"/>
                  <a:pt x="262804" y="771054"/>
                </a:cubicBezTo>
                <a:cubicBezTo>
                  <a:pt x="367993" y="695682"/>
                  <a:pt x="540686" y="583039"/>
                  <a:pt x="687702" y="507667"/>
                </a:cubicBezTo>
                <a:cubicBezTo>
                  <a:pt x="834718" y="432295"/>
                  <a:pt x="995401" y="375145"/>
                  <a:pt x="1144902" y="318823"/>
                </a:cubicBezTo>
                <a:cubicBezTo>
                  <a:pt x="1294403" y="262501"/>
                  <a:pt x="1380957" y="219432"/>
                  <a:pt x="1584709" y="169737"/>
                </a:cubicBezTo>
                <a:cubicBezTo>
                  <a:pt x="1788461" y="120041"/>
                  <a:pt x="2194723" y="48811"/>
                  <a:pt x="2367415" y="20650"/>
                </a:cubicBezTo>
                <a:cubicBezTo>
                  <a:pt x="2540107" y="-7511"/>
                  <a:pt x="2530997" y="1599"/>
                  <a:pt x="2620863" y="771"/>
                </a:cubicBezTo>
                <a:cubicBezTo>
                  <a:pt x="2710729" y="-57"/>
                  <a:pt x="2820474" y="-1714"/>
                  <a:pt x="2906613" y="15680"/>
                </a:cubicBezTo>
                <a:cubicBezTo>
                  <a:pt x="2992752" y="33073"/>
                  <a:pt x="3080548" y="71173"/>
                  <a:pt x="3137698" y="105132"/>
                </a:cubicBezTo>
                <a:cubicBezTo>
                  <a:pt x="3194848" y="139091"/>
                  <a:pt x="3223009" y="177191"/>
                  <a:pt x="3249513" y="219432"/>
                </a:cubicBezTo>
                <a:cubicBezTo>
                  <a:pt x="3276017" y="261673"/>
                  <a:pt x="3293411" y="293561"/>
                  <a:pt x="3296724" y="358580"/>
                </a:cubicBezTo>
                <a:cubicBezTo>
                  <a:pt x="3300037" y="423599"/>
                  <a:pt x="3288855" y="519677"/>
                  <a:pt x="3269391" y="609543"/>
                </a:cubicBezTo>
                <a:cubicBezTo>
                  <a:pt x="3249927" y="699409"/>
                  <a:pt x="3254068" y="799629"/>
                  <a:pt x="3179939" y="897778"/>
                </a:cubicBezTo>
                <a:cubicBezTo>
                  <a:pt x="3105810" y="995927"/>
                  <a:pt x="2997722" y="1118510"/>
                  <a:pt x="2824615" y="1198437"/>
                </a:cubicBezTo>
                <a:cubicBezTo>
                  <a:pt x="2651509" y="1278364"/>
                  <a:pt x="2378182" y="1337999"/>
                  <a:pt x="2141300" y="1377341"/>
                </a:cubicBezTo>
                <a:cubicBezTo>
                  <a:pt x="1904418" y="1416683"/>
                  <a:pt x="1600860" y="1426208"/>
                  <a:pt x="1403320" y="1434491"/>
                </a:cubicBezTo>
                <a:cubicBezTo>
                  <a:pt x="1205780" y="1442774"/>
                  <a:pt x="1087338" y="1434906"/>
                  <a:pt x="956059" y="1427037"/>
                </a:cubicBezTo>
                <a:cubicBezTo>
                  <a:pt x="824780" y="1419169"/>
                  <a:pt x="726217" y="1403845"/>
                  <a:pt x="615644" y="1387280"/>
                </a:cubicBezTo>
                <a:cubicBezTo>
                  <a:pt x="505071" y="1370715"/>
                  <a:pt x="387872" y="1355392"/>
                  <a:pt x="292622" y="1327645"/>
                </a:cubicBezTo>
                <a:cubicBezTo>
                  <a:pt x="197372" y="1299898"/>
                  <a:pt x="92183" y="1258486"/>
                  <a:pt x="44144" y="1220800"/>
                </a:cubicBezTo>
                <a:cubicBezTo>
                  <a:pt x="-3895" y="1183114"/>
                  <a:pt x="10599" y="1149155"/>
                  <a:pt x="4387" y="1123893"/>
                </a:cubicBezTo>
                <a:close/>
              </a:path>
            </a:pathLst>
          </a:custGeom>
          <a:solidFill>
            <a:srgbClr val="F3A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du contenu 4" descr="Une image contenant très coloré, couleurs&#10;&#10;Description générée automatiquement">
            <a:extLst>
              <a:ext uri="{FF2B5EF4-FFF2-40B4-BE49-F238E27FC236}">
                <a16:creationId xmlns:a16="http://schemas.microsoft.com/office/drawing/2014/main" id="{2468EB35-757D-CBDE-5E99-17B4920FE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2400"/>
            <a:ext cx="0" cy="0"/>
          </a:xfr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BBB837A2-80FF-1F3F-9B87-F94820DACC0E}"/>
              </a:ext>
            </a:extLst>
          </p:cNvPr>
          <p:cNvSpPr/>
          <p:nvPr userDrawn="1"/>
        </p:nvSpPr>
        <p:spPr>
          <a:xfrm rot="10800000">
            <a:off x="7029507" y="3510972"/>
            <a:ext cx="1904862" cy="1268970"/>
          </a:xfrm>
          <a:custGeom>
            <a:avLst/>
            <a:gdLst>
              <a:gd name="connsiteX0" fmla="*/ 31178 w 1959523"/>
              <a:gd name="connsiteY0" fmla="*/ 660057 h 1098171"/>
              <a:gd name="connsiteX1" fmla="*/ 83485 w 1959523"/>
              <a:gd name="connsiteY1" fmla="*/ 518635 h 1098171"/>
              <a:gd name="connsiteX2" fmla="*/ 160976 w 1959523"/>
              <a:gd name="connsiteY2" fmla="*/ 386900 h 1098171"/>
              <a:gd name="connsiteX3" fmla="*/ 298524 w 1959523"/>
              <a:gd name="connsiteY3" fmla="*/ 249352 h 1098171"/>
              <a:gd name="connsiteX4" fmla="*/ 476754 w 1959523"/>
              <a:gd name="connsiteY4" fmla="*/ 136990 h 1098171"/>
              <a:gd name="connsiteX5" fmla="*/ 647236 w 1959523"/>
              <a:gd name="connsiteY5" fmla="*/ 57561 h 1098171"/>
              <a:gd name="connsiteX6" fmla="*/ 870024 w 1959523"/>
              <a:gd name="connsiteY6" fmla="*/ 7191 h 1098171"/>
              <a:gd name="connsiteX7" fmla="*/ 1069564 w 1959523"/>
              <a:gd name="connsiteY7" fmla="*/ 5254 h 1098171"/>
              <a:gd name="connsiteX8" fmla="*/ 1344659 w 1959523"/>
              <a:gd name="connsiteY8" fmla="*/ 53686 h 1098171"/>
              <a:gd name="connsiteX9" fmla="*/ 1643002 w 1959523"/>
              <a:gd name="connsiteY9" fmla="*/ 183485 h 1098171"/>
              <a:gd name="connsiteX10" fmla="*/ 1834793 w 1959523"/>
              <a:gd name="connsiteY10" fmla="*/ 319095 h 1098171"/>
              <a:gd name="connsiteX11" fmla="*/ 1914222 w 1959523"/>
              <a:gd name="connsiteY11" fmla="*/ 427583 h 1098171"/>
              <a:gd name="connsiteX12" fmla="*/ 1954905 w 1959523"/>
              <a:gd name="connsiteY12" fmla="*/ 522510 h 1098171"/>
              <a:gd name="connsiteX13" fmla="*/ 1939407 w 1959523"/>
              <a:gd name="connsiteY13" fmla="*/ 658120 h 1098171"/>
              <a:gd name="connsiteX14" fmla="*/ 1784424 w 1959523"/>
              <a:gd name="connsiteY14" fmla="*/ 830539 h 1098171"/>
              <a:gd name="connsiteX15" fmla="*/ 1501580 w 1959523"/>
              <a:gd name="connsiteY15" fmla="*/ 966149 h 1098171"/>
              <a:gd name="connsiteX16" fmla="*/ 1220673 w 1959523"/>
              <a:gd name="connsiteY16" fmla="*/ 1049452 h 1098171"/>
              <a:gd name="connsiteX17" fmla="*/ 997885 w 1959523"/>
              <a:gd name="connsiteY17" fmla="*/ 1080449 h 1098171"/>
              <a:gd name="connsiteX18" fmla="*/ 672420 w 1959523"/>
              <a:gd name="connsiteY18" fmla="*/ 1097885 h 1098171"/>
              <a:gd name="connsiteX19" fmla="*/ 374078 w 1959523"/>
              <a:gd name="connsiteY19" fmla="*/ 1066888 h 1098171"/>
              <a:gd name="connsiteX20" fmla="*/ 193910 w 1959523"/>
              <a:gd name="connsiteY20" fmla="*/ 1020393 h 1098171"/>
              <a:gd name="connsiteX21" fmla="*/ 52488 w 1959523"/>
              <a:gd name="connsiteY21" fmla="*/ 929340 h 1098171"/>
              <a:gd name="connsiteX22" fmla="*/ 181 w 1959523"/>
              <a:gd name="connsiteY22" fmla="*/ 799542 h 1098171"/>
              <a:gd name="connsiteX23" fmla="*/ 31178 w 1959523"/>
              <a:gd name="connsiteY23" fmla="*/ 660057 h 10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59523" h="1098171">
                <a:moveTo>
                  <a:pt x="31178" y="660057"/>
                </a:moveTo>
                <a:cubicBezTo>
                  <a:pt x="45062" y="613239"/>
                  <a:pt x="61852" y="564161"/>
                  <a:pt x="83485" y="518635"/>
                </a:cubicBezTo>
                <a:cubicBezTo>
                  <a:pt x="105118" y="473109"/>
                  <a:pt x="125136" y="431780"/>
                  <a:pt x="160976" y="386900"/>
                </a:cubicBezTo>
                <a:cubicBezTo>
                  <a:pt x="196816" y="342020"/>
                  <a:pt x="245894" y="291004"/>
                  <a:pt x="298524" y="249352"/>
                </a:cubicBezTo>
                <a:cubicBezTo>
                  <a:pt x="351154" y="207700"/>
                  <a:pt x="418635" y="168955"/>
                  <a:pt x="476754" y="136990"/>
                </a:cubicBezTo>
                <a:cubicBezTo>
                  <a:pt x="534873" y="105025"/>
                  <a:pt x="581691" y="79194"/>
                  <a:pt x="647236" y="57561"/>
                </a:cubicBezTo>
                <a:cubicBezTo>
                  <a:pt x="712781" y="35928"/>
                  <a:pt x="799636" y="15909"/>
                  <a:pt x="870024" y="7191"/>
                </a:cubicBezTo>
                <a:cubicBezTo>
                  <a:pt x="940412" y="-1527"/>
                  <a:pt x="990458" y="-2495"/>
                  <a:pt x="1069564" y="5254"/>
                </a:cubicBezTo>
                <a:cubicBezTo>
                  <a:pt x="1148670" y="13003"/>
                  <a:pt x="1249086" y="23981"/>
                  <a:pt x="1344659" y="53686"/>
                </a:cubicBezTo>
                <a:cubicBezTo>
                  <a:pt x="1440232" y="83391"/>
                  <a:pt x="1561313" y="139250"/>
                  <a:pt x="1643002" y="183485"/>
                </a:cubicBezTo>
                <a:cubicBezTo>
                  <a:pt x="1724691" y="227720"/>
                  <a:pt x="1789590" y="278412"/>
                  <a:pt x="1834793" y="319095"/>
                </a:cubicBezTo>
                <a:cubicBezTo>
                  <a:pt x="1879996" y="359778"/>
                  <a:pt x="1894203" y="393681"/>
                  <a:pt x="1914222" y="427583"/>
                </a:cubicBezTo>
                <a:cubicBezTo>
                  <a:pt x="1934241" y="461485"/>
                  <a:pt x="1950708" y="484087"/>
                  <a:pt x="1954905" y="522510"/>
                </a:cubicBezTo>
                <a:cubicBezTo>
                  <a:pt x="1959102" y="560933"/>
                  <a:pt x="1967820" y="606782"/>
                  <a:pt x="1939407" y="658120"/>
                </a:cubicBezTo>
                <a:cubicBezTo>
                  <a:pt x="1910994" y="709458"/>
                  <a:pt x="1857395" y="779201"/>
                  <a:pt x="1784424" y="830539"/>
                </a:cubicBezTo>
                <a:cubicBezTo>
                  <a:pt x="1711453" y="881877"/>
                  <a:pt x="1595539" y="929664"/>
                  <a:pt x="1501580" y="966149"/>
                </a:cubicBezTo>
                <a:cubicBezTo>
                  <a:pt x="1407622" y="1002635"/>
                  <a:pt x="1304622" y="1030402"/>
                  <a:pt x="1220673" y="1049452"/>
                </a:cubicBezTo>
                <a:cubicBezTo>
                  <a:pt x="1136724" y="1068502"/>
                  <a:pt x="1089260" y="1072377"/>
                  <a:pt x="997885" y="1080449"/>
                </a:cubicBezTo>
                <a:cubicBezTo>
                  <a:pt x="906510" y="1088521"/>
                  <a:pt x="776388" y="1100145"/>
                  <a:pt x="672420" y="1097885"/>
                </a:cubicBezTo>
                <a:cubicBezTo>
                  <a:pt x="568452" y="1095625"/>
                  <a:pt x="453830" y="1079803"/>
                  <a:pt x="374078" y="1066888"/>
                </a:cubicBezTo>
                <a:cubicBezTo>
                  <a:pt x="294326" y="1053973"/>
                  <a:pt x="247508" y="1043318"/>
                  <a:pt x="193910" y="1020393"/>
                </a:cubicBezTo>
                <a:cubicBezTo>
                  <a:pt x="140312" y="997468"/>
                  <a:pt x="84776" y="966148"/>
                  <a:pt x="52488" y="929340"/>
                </a:cubicBezTo>
                <a:cubicBezTo>
                  <a:pt x="20200" y="892532"/>
                  <a:pt x="2441" y="850557"/>
                  <a:pt x="181" y="799542"/>
                </a:cubicBezTo>
                <a:cubicBezTo>
                  <a:pt x="-2079" y="748527"/>
                  <a:pt x="17294" y="706875"/>
                  <a:pt x="31178" y="660057"/>
                </a:cubicBezTo>
                <a:close/>
              </a:path>
            </a:pathLst>
          </a:custGeom>
          <a:solidFill>
            <a:srgbClr val="1595B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7A161CBA-7136-C566-0493-E70BED0295D9}"/>
              </a:ext>
            </a:extLst>
          </p:cNvPr>
          <p:cNvSpPr/>
          <p:nvPr userDrawn="1"/>
        </p:nvSpPr>
        <p:spPr>
          <a:xfrm rot="19582420">
            <a:off x="7124452" y="933364"/>
            <a:ext cx="1144969" cy="1042973"/>
          </a:xfrm>
          <a:custGeom>
            <a:avLst/>
            <a:gdLst>
              <a:gd name="connsiteX0" fmla="*/ 8403 w 2496559"/>
              <a:gd name="connsiteY0" fmla="*/ 264166 h 1550495"/>
              <a:gd name="connsiteX1" fmla="*/ 22602 w 2496559"/>
              <a:gd name="connsiteY1" fmla="*/ 150576 h 1550495"/>
              <a:gd name="connsiteX2" fmla="*/ 73718 w 2496559"/>
              <a:gd name="connsiteY2" fmla="*/ 85262 h 1550495"/>
              <a:gd name="connsiteX3" fmla="*/ 164590 w 2496559"/>
              <a:gd name="connsiteY3" fmla="*/ 36986 h 1550495"/>
              <a:gd name="connsiteX4" fmla="*/ 340654 w 2496559"/>
              <a:gd name="connsiteY4" fmla="*/ 2909 h 1550495"/>
              <a:gd name="connsiteX5" fmla="*/ 593392 w 2496559"/>
              <a:gd name="connsiteY5" fmla="*/ 8588 h 1550495"/>
              <a:gd name="connsiteX6" fmla="*/ 905765 w 2496559"/>
              <a:gd name="connsiteY6" fmla="*/ 62544 h 1550495"/>
              <a:gd name="connsiteX7" fmla="*/ 1229497 w 2496559"/>
              <a:gd name="connsiteY7" fmla="*/ 153416 h 1550495"/>
              <a:gd name="connsiteX8" fmla="*/ 1632741 w 2496559"/>
              <a:gd name="connsiteY8" fmla="*/ 281204 h 1550495"/>
              <a:gd name="connsiteX9" fmla="*/ 1939435 w 2496559"/>
              <a:gd name="connsiteY9" fmla="*/ 431711 h 1550495"/>
              <a:gd name="connsiteX10" fmla="*/ 2163775 w 2496559"/>
              <a:gd name="connsiteY10" fmla="*/ 570859 h 1550495"/>
              <a:gd name="connsiteX11" fmla="*/ 2294403 w 2496559"/>
              <a:gd name="connsiteY11" fmla="*/ 712847 h 1550495"/>
              <a:gd name="connsiteX12" fmla="*/ 2416513 w 2496559"/>
              <a:gd name="connsiteY12" fmla="*/ 903110 h 1550495"/>
              <a:gd name="connsiteX13" fmla="*/ 2493186 w 2496559"/>
              <a:gd name="connsiteY13" fmla="*/ 1158688 h 1550495"/>
              <a:gd name="connsiteX14" fmla="*/ 2470468 w 2496559"/>
              <a:gd name="connsiteY14" fmla="*/ 1363150 h 1550495"/>
              <a:gd name="connsiteX15" fmla="*/ 2359718 w 2496559"/>
              <a:gd name="connsiteY15" fmla="*/ 1505137 h 1550495"/>
              <a:gd name="connsiteX16" fmla="*/ 2234769 w 2496559"/>
              <a:gd name="connsiteY16" fmla="*/ 1547734 h 1550495"/>
              <a:gd name="connsiteX17" fmla="*/ 2007589 w 2496559"/>
              <a:gd name="connsiteY17" fmla="*/ 1525016 h 1550495"/>
              <a:gd name="connsiteX18" fmla="*/ 1590145 w 2496559"/>
              <a:gd name="connsiteY18" fmla="*/ 1354631 h 1550495"/>
              <a:gd name="connsiteX19" fmla="*/ 871688 w 2496559"/>
              <a:gd name="connsiteY19" fmla="*/ 962745 h 1550495"/>
              <a:gd name="connsiteX20" fmla="*/ 513879 w 2496559"/>
              <a:gd name="connsiteY20" fmla="*/ 755443 h 1550495"/>
              <a:gd name="connsiteX21" fmla="*/ 150391 w 2496559"/>
              <a:gd name="connsiteY21" fmla="*/ 482827 h 1550495"/>
              <a:gd name="connsiteX22" fmla="*/ 8403 w 2496559"/>
              <a:gd name="connsiteY22" fmla="*/ 264166 h 15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6559" h="1550495">
                <a:moveTo>
                  <a:pt x="8403" y="264166"/>
                </a:moveTo>
                <a:cubicBezTo>
                  <a:pt x="-12895" y="208791"/>
                  <a:pt x="11716" y="180393"/>
                  <a:pt x="22602" y="150576"/>
                </a:cubicBezTo>
                <a:cubicBezTo>
                  <a:pt x="33488" y="120759"/>
                  <a:pt x="50053" y="104194"/>
                  <a:pt x="73718" y="85262"/>
                </a:cubicBezTo>
                <a:cubicBezTo>
                  <a:pt x="97383" y="66330"/>
                  <a:pt x="120101" y="50711"/>
                  <a:pt x="164590" y="36986"/>
                </a:cubicBezTo>
                <a:cubicBezTo>
                  <a:pt x="209079" y="23260"/>
                  <a:pt x="269187" y="7642"/>
                  <a:pt x="340654" y="2909"/>
                </a:cubicBezTo>
                <a:cubicBezTo>
                  <a:pt x="412121" y="-1824"/>
                  <a:pt x="499207" y="-1351"/>
                  <a:pt x="593392" y="8588"/>
                </a:cubicBezTo>
                <a:cubicBezTo>
                  <a:pt x="687577" y="18527"/>
                  <a:pt x="799748" y="38406"/>
                  <a:pt x="905765" y="62544"/>
                </a:cubicBezTo>
                <a:cubicBezTo>
                  <a:pt x="1011782" y="86682"/>
                  <a:pt x="1108334" y="116973"/>
                  <a:pt x="1229497" y="153416"/>
                </a:cubicBezTo>
                <a:cubicBezTo>
                  <a:pt x="1350660" y="189859"/>
                  <a:pt x="1514418" y="234822"/>
                  <a:pt x="1632741" y="281204"/>
                </a:cubicBezTo>
                <a:cubicBezTo>
                  <a:pt x="1751064" y="327586"/>
                  <a:pt x="1850929" y="383435"/>
                  <a:pt x="1939435" y="431711"/>
                </a:cubicBezTo>
                <a:cubicBezTo>
                  <a:pt x="2027941" y="479987"/>
                  <a:pt x="2104614" y="524003"/>
                  <a:pt x="2163775" y="570859"/>
                </a:cubicBezTo>
                <a:cubicBezTo>
                  <a:pt x="2222936" y="617715"/>
                  <a:pt x="2252280" y="657472"/>
                  <a:pt x="2294403" y="712847"/>
                </a:cubicBezTo>
                <a:cubicBezTo>
                  <a:pt x="2336526" y="768222"/>
                  <a:pt x="2383383" y="828803"/>
                  <a:pt x="2416513" y="903110"/>
                </a:cubicBezTo>
                <a:cubicBezTo>
                  <a:pt x="2449643" y="977417"/>
                  <a:pt x="2484194" y="1082015"/>
                  <a:pt x="2493186" y="1158688"/>
                </a:cubicBezTo>
                <a:cubicBezTo>
                  <a:pt x="2502179" y="1235361"/>
                  <a:pt x="2492713" y="1305409"/>
                  <a:pt x="2470468" y="1363150"/>
                </a:cubicBezTo>
                <a:cubicBezTo>
                  <a:pt x="2448223" y="1420891"/>
                  <a:pt x="2399001" y="1474373"/>
                  <a:pt x="2359718" y="1505137"/>
                </a:cubicBezTo>
                <a:cubicBezTo>
                  <a:pt x="2320435" y="1535901"/>
                  <a:pt x="2293457" y="1544421"/>
                  <a:pt x="2234769" y="1547734"/>
                </a:cubicBezTo>
                <a:cubicBezTo>
                  <a:pt x="2176081" y="1551047"/>
                  <a:pt x="2115026" y="1557200"/>
                  <a:pt x="2007589" y="1525016"/>
                </a:cubicBezTo>
                <a:cubicBezTo>
                  <a:pt x="1900152" y="1492832"/>
                  <a:pt x="1779462" y="1448343"/>
                  <a:pt x="1590145" y="1354631"/>
                </a:cubicBezTo>
                <a:cubicBezTo>
                  <a:pt x="1400828" y="1260919"/>
                  <a:pt x="1051066" y="1062610"/>
                  <a:pt x="871688" y="962745"/>
                </a:cubicBezTo>
                <a:cubicBezTo>
                  <a:pt x="692310" y="862880"/>
                  <a:pt x="634095" y="835429"/>
                  <a:pt x="513879" y="755443"/>
                </a:cubicBezTo>
                <a:cubicBezTo>
                  <a:pt x="393663" y="675457"/>
                  <a:pt x="234164" y="568019"/>
                  <a:pt x="150391" y="482827"/>
                </a:cubicBezTo>
                <a:cubicBezTo>
                  <a:pt x="66618" y="397635"/>
                  <a:pt x="29701" y="319541"/>
                  <a:pt x="8403" y="264166"/>
                </a:cubicBezTo>
                <a:close/>
              </a:path>
            </a:pathLst>
          </a:custGeom>
          <a:solidFill>
            <a:srgbClr val="EA4E6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EF47ED-A5EB-42E0-BDD8-2969471128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95407" y="2604250"/>
            <a:ext cx="6801185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fr-FR" sz="4800" kern="1200" cap="all">
                <a:ln w="19050">
                  <a:solidFill>
                    <a:srgbClr val="251B30"/>
                  </a:solidFill>
                </a:ln>
                <a:noFill/>
                <a:latin typeface="Canaro Black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</a:t>
            </a:r>
            <a:r>
              <a:rPr lang="fr-FR" err="1"/>
              <a:t>ppt</a:t>
            </a:r>
            <a:endParaRPr lang="fr-FR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A6E6077-2640-46D4-8308-473A4459327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695407" y="3311129"/>
            <a:ext cx="6801185" cy="9067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FontTx/>
              <a:buNone/>
              <a:defRPr lang="fr-FR" sz="1800" kern="1200" dirty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Sous  titre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F123C27-0B7A-D4DE-66E9-90DCF61E843B}"/>
              </a:ext>
            </a:extLst>
          </p:cNvPr>
          <p:cNvSpPr/>
          <p:nvPr userDrawn="1"/>
        </p:nvSpPr>
        <p:spPr>
          <a:xfrm rot="10800000">
            <a:off x="3050503" y="192671"/>
            <a:ext cx="3243533" cy="1970541"/>
          </a:xfrm>
          <a:custGeom>
            <a:avLst/>
            <a:gdLst>
              <a:gd name="connsiteX0" fmla="*/ 31178 w 1959523"/>
              <a:gd name="connsiteY0" fmla="*/ 660057 h 1098171"/>
              <a:gd name="connsiteX1" fmla="*/ 83485 w 1959523"/>
              <a:gd name="connsiteY1" fmla="*/ 518635 h 1098171"/>
              <a:gd name="connsiteX2" fmla="*/ 160976 w 1959523"/>
              <a:gd name="connsiteY2" fmla="*/ 386900 h 1098171"/>
              <a:gd name="connsiteX3" fmla="*/ 298524 w 1959523"/>
              <a:gd name="connsiteY3" fmla="*/ 249352 h 1098171"/>
              <a:gd name="connsiteX4" fmla="*/ 476754 w 1959523"/>
              <a:gd name="connsiteY4" fmla="*/ 136990 h 1098171"/>
              <a:gd name="connsiteX5" fmla="*/ 647236 w 1959523"/>
              <a:gd name="connsiteY5" fmla="*/ 57561 h 1098171"/>
              <a:gd name="connsiteX6" fmla="*/ 870024 w 1959523"/>
              <a:gd name="connsiteY6" fmla="*/ 7191 h 1098171"/>
              <a:gd name="connsiteX7" fmla="*/ 1069564 w 1959523"/>
              <a:gd name="connsiteY7" fmla="*/ 5254 h 1098171"/>
              <a:gd name="connsiteX8" fmla="*/ 1344659 w 1959523"/>
              <a:gd name="connsiteY8" fmla="*/ 53686 h 1098171"/>
              <a:gd name="connsiteX9" fmla="*/ 1643002 w 1959523"/>
              <a:gd name="connsiteY9" fmla="*/ 183485 h 1098171"/>
              <a:gd name="connsiteX10" fmla="*/ 1834793 w 1959523"/>
              <a:gd name="connsiteY10" fmla="*/ 319095 h 1098171"/>
              <a:gd name="connsiteX11" fmla="*/ 1914222 w 1959523"/>
              <a:gd name="connsiteY11" fmla="*/ 427583 h 1098171"/>
              <a:gd name="connsiteX12" fmla="*/ 1954905 w 1959523"/>
              <a:gd name="connsiteY12" fmla="*/ 522510 h 1098171"/>
              <a:gd name="connsiteX13" fmla="*/ 1939407 w 1959523"/>
              <a:gd name="connsiteY13" fmla="*/ 658120 h 1098171"/>
              <a:gd name="connsiteX14" fmla="*/ 1784424 w 1959523"/>
              <a:gd name="connsiteY14" fmla="*/ 830539 h 1098171"/>
              <a:gd name="connsiteX15" fmla="*/ 1501580 w 1959523"/>
              <a:gd name="connsiteY15" fmla="*/ 966149 h 1098171"/>
              <a:gd name="connsiteX16" fmla="*/ 1220673 w 1959523"/>
              <a:gd name="connsiteY16" fmla="*/ 1049452 h 1098171"/>
              <a:gd name="connsiteX17" fmla="*/ 997885 w 1959523"/>
              <a:gd name="connsiteY17" fmla="*/ 1080449 h 1098171"/>
              <a:gd name="connsiteX18" fmla="*/ 672420 w 1959523"/>
              <a:gd name="connsiteY18" fmla="*/ 1097885 h 1098171"/>
              <a:gd name="connsiteX19" fmla="*/ 374078 w 1959523"/>
              <a:gd name="connsiteY19" fmla="*/ 1066888 h 1098171"/>
              <a:gd name="connsiteX20" fmla="*/ 193910 w 1959523"/>
              <a:gd name="connsiteY20" fmla="*/ 1020393 h 1098171"/>
              <a:gd name="connsiteX21" fmla="*/ 52488 w 1959523"/>
              <a:gd name="connsiteY21" fmla="*/ 929340 h 1098171"/>
              <a:gd name="connsiteX22" fmla="*/ 181 w 1959523"/>
              <a:gd name="connsiteY22" fmla="*/ 799542 h 1098171"/>
              <a:gd name="connsiteX23" fmla="*/ 31178 w 1959523"/>
              <a:gd name="connsiteY23" fmla="*/ 660057 h 10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59523" h="1098171">
                <a:moveTo>
                  <a:pt x="31178" y="660057"/>
                </a:moveTo>
                <a:cubicBezTo>
                  <a:pt x="45062" y="613239"/>
                  <a:pt x="61852" y="564161"/>
                  <a:pt x="83485" y="518635"/>
                </a:cubicBezTo>
                <a:cubicBezTo>
                  <a:pt x="105118" y="473109"/>
                  <a:pt x="125136" y="431780"/>
                  <a:pt x="160976" y="386900"/>
                </a:cubicBezTo>
                <a:cubicBezTo>
                  <a:pt x="196816" y="342020"/>
                  <a:pt x="245894" y="291004"/>
                  <a:pt x="298524" y="249352"/>
                </a:cubicBezTo>
                <a:cubicBezTo>
                  <a:pt x="351154" y="207700"/>
                  <a:pt x="418635" y="168955"/>
                  <a:pt x="476754" y="136990"/>
                </a:cubicBezTo>
                <a:cubicBezTo>
                  <a:pt x="534873" y="105025"/>
                  <a:pt x="581691" y="79194"/>
                  <a:pt x="647236" y="57561"/>
                </a:cubicBezTo>
                <a:cubicBezTo>
                  <a:pt x="712781" y="35928"/>
                  <a:pt x="799636" y="15909"/>
                  <a:pt x="870024" y="7191"/>
                </a:cubicBezTo>
                <a:cubicBezTo>
                  <a:pt x="940412" y="-1527"/>
                  <a:pt x="990458" y="-2495"/>
                  <a:pt x="1069564" y="5254"/>
                </a:cubicBezTo>
                <a:cubicBezTo>
                  <a:pt x="1148670" y="13003"/>
                  <a:pt x="1249086" y="23981"/>
                  <a:pt x="1344659" y="53686"/>
                </a:cubicBezTo>
                <a:cubicBezTo>
                  <a:pt x="1440232" y="83391"/>
                  <a:pt x="1561313" y="139250"/>
                  <a:pt x="1643002" y="183485"/>
                </a:cubicBezTo>
                <a:cubicBezTo>
                  <a:pt x="1724691" y="227720"/>
                  <a:pt x="1789590" y="278412"/>
                  <a:pt x="1834793" y="319095"/>
                </a:cubicBezTo>
                <a:cubicBezTo>
                  <a:pt x="1879996" y="359778"/>
                  <a:pt x="1894203" y="393681"/>
                  <a:pt x="1914222" y="427583"/>
                </a:cubicBezTo>
                <a:cubicBezTo>
                  <a:pt x="1934241" y="461485"/>
                  <a:pt x="1950708" y="484087"/>
                  <a:pt x="1954905" y="522510"/>
                </a:cubicBezTo>
                <a:cubicBezTo>
                  <a:pt x="1959102" y="560933"/>
                  <a:pt x="1967820" y="606782"/>
                  <a:pt x="1939407" y="658120"/>
                </a:cubicBezTo>
                <a:cubicBezTo>
                  <a:pt x="1910994" y="709458"/>
                  <a:pt x="1857395" y="779201"/>
                  <a:pt x="1784424" y="830539"/>
                </a:cubicBezTo>
                <a:cubicBezTo>
                  <a:pt x="1711453" y="881877"/>
                  <a:pt x="1595539" y="929664"/>
                  <a:pt x="1501580" y="966149"/>
                </a:cubicBezTo>
                <a:cubicBezTo>
                  <a:pt x="1407622" y="1002635"/>
                  <a:pt x="1304622" y="1030402"/>
                  <a:pt x="1220673" y="1049452"/>
                </a:cubicBezTo>
                <a:cubicBezTo>
                  <a:pt x="1136724" y="1068502"/>
                  <a:pt x="1089260" y="1072377"/>
                  <a:pt x="997885" y="1080449"/>
                </a:cubicBezTo>
                <a:cubicBezTo>
                  <a:pt x="906510" y="1088521"/>
                  <a:pt x="776388" y="1100145"/>
                  <a:pt x="672420" y="1097885"/>
                </a:cubicBezTo>
                <a:cubicBezTo>
                  <a:pt x="568452" y="1095625"/>
                  <a:pt x="453830" y="1079803"/>
                  <a:pt x="374078" y="1066888"/>
                </a:cubicBezTo>
                <a:cubicBezTo>
                  <a:pt x="294326" y="1053973"/>
                  <a:pt x="247508" y="1043318"/>
                  <a:pt x="193910" y="1020393"/>
                </a:cubicBezTo>
                <a:cubicBezTo>
                  <a:pt x="140312" y="997468"/>
                  <a:pt x="84776" y="966148"/>
                  <a:pt x="52488" y="929340"/>
                </a:cubicBezTo>
                <a:cubicBezTo>
                  <a:pt x="20200" y="892532"/>
                  <a:pt x="2441" y="850557"/>
                  <a:pt x="181" y="799542"/>
                </a:cubicBezTo>
                <a:cubicBezTo>
                  <a:pt x="-2079" y="748527"/>
                  <a:pt x="17294" y="706875"/>
                  <a:pt x="31178" y="660057"/>
                </a:cubicBezTo>
                <a:close/>
              </a:path>
            </a:pathLst>
          </a:custGeom>
          <a:solidFill>
            <a:srgbClr val="1595B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1B4E31F-C451-ADC3-254E-BB9B88CF094D}"/>
              </a:ext>
            </a:extLst>
          </p:cNvPr>
          <p:cNvSpPr/>
          <p:nvPr userDrawn="1"/>
        </p:nvSpPr>
        <p:spPr>
          <a:xfrm>
            <a:off x="8674965" y="4356079"/>
            <a:ext cx="2689172" cy="1828072"/>
          </a:xfrm>
          <a:custGeom>
            <a:avLst/>
            <a:gdLst>
              <a:gd name="connsiteX0" fmla="*/ 4387 w 3297301"/>
              <a:gd name="connsiteY0" fmla="*/ 1123893 h 1438021"/>
              <a:gd name="connsiteX1" fmla="*/ 6872 w 3297301"/>
              <a:gd name="connsiteY1" fmla="*/ 1069228 h 1438021"/>
              <a:gd name="connsiteX2" fmla="*/ 56568 w 3297301"/>
              <a:gd name="connsiteY2" fmla="*/ 959897 h 1438021"/>
              <a:gd name="connsiteX3" fmla="*/ 262804 w 3297301"/>
              <a:gd name="connsiteY3" fmla="*/ 771054 h 1438021"/>
              <a:gd name="connsiteX4" fmla="*/ 687702 w 3297301"/>
              <a:gd name="connsiteY4" fmla="*/ 507667 h 1438021"/>
              <a:gd name="connsiteX5" fmla="*/ 1144902 w 3297301"/>
              <a:gd name="connsiteY5" fmla="*/ 318823 h 1438021"/>
              <a:gd name="connsiteX6" fmla="*/ 1584709 w 3297301"/>
              <a:gd name="connsiteY6" fmla="*/ 169737 h 1438021"/>
              <a:gd name="connsiteX7" fmla="*/ 2367415 w 3297301"/>
              <a:gd name="connsiteY7" fmla="*/ 20650 h 1438021"/>
              <a:gd name="connsiteX8" fmla="*/ 2620863 w 3297301"/>
              <a:gd name="connsiteY8" fmla="*/ 771 h 1438021"/>
              <a:gd name="connsiteX9" fmla="*/ 2906613 w 3297301"/>
              <a:gd name="connsiteY9" fmla="*/ 15680 h 1438021"/>
              <a:gd name="connsiteX10" fmla="*/ 3137698 w 3297301"/>
              <a:gd name="connsiteY10" fmla="*/ 105132 h 1438021"/>
              <a:gd name="connsiteX11" fmla="*/ 3249513 w 3297301"/>
              <a:gd name="connsiteY11" fmla="*/ 219432 h 1438021"/>
              <a:gd name="connsiteX12" fmla="*/ 3296724 w 3297301"/>
              <a:gd name="connsiteY12" fmla="*/ 358580 h 1438021"/>
              <a:gd name="connsiteX13" fmla="*/ 3269391 w 3297301"/>
              <a:gd name="connsiteY13" fmla="*/ 609543 h 1438021"/>
              <a:gd name="connsiteX14" fmla="*/ 3179939 w 3297301"/>
              <a:gd name="connsiteY14" fmla="*/ 897778 h 1438021"/>
              <a:gd name="connsiteX15" fmla="*/ 2824615 w 3297301"/>
              <a:gd name="connsiteY15" fmla="*/ 1198437 h 1438021"/>
              <a:gd name="connsiteX16" fmla="*/ 2141300 w 3297301"/>
              <a:gd name="connsiteY16" fmla="*/ 1377341 h 1438021"/>
              <a:gd name="connsiteX17" fmla="*/ 1403320 w 3297301"/>
              <a:gd name="connsiteY17" fmla="*/ 1434491 h 1438021"/>
              <a:gd name="connsiteX18" fmla="*/ 956059 w 3297301"/>
              <a:gd name="connsiteY18" fmla="*/ 1427037 h 1438021"/>
              <a:gd name="connsiteX19" fmla="*/ 615644 w 3297301"/>
              <a:gd name="connsiteY19" fmla="*/ 1387280 h 1438021"/>
              <a:gd name="connsiteX20" fmla="*/ 292622 w 3297301"/>
              <a:gd name="connsiteY20" fmla="*/ 1327645 h 1438021"/>
              <a:gd name="connsiteX21" fmla="*/ 44144 w 3297301"/>
              <a:gd name="connsiteY21" fmla="*/ 1220800 h 1438021"/>
              <a:gd name="connsiteX22" fmla="*/ 4387 w 3297301"/>
              <a:gd name="connsiteY22" fmla="*/ 1123893 h 143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97301" h="1438021">
                <a:moveTo>
                  <a:pt x="4387" y="1123893"/>
                </a:moveTo>
                <a:cubicBezTo>
                  <a:pt x="-1825" y="1098631"/>
                  <a:pt x="-1825" y="1096561"/>
                  <a:pt x="6872" y="1069228"/>
                </a:cubicBezTo>
                <a:cubicBezTo>
                  <a:pt x="15569" y="1041895"/>
                  <a:pt x="13913" y="1009593"/>
                  <a:pt x="56568" y="959897"/>
                </a:cubicBezTo>
                <a:cubicBezTo>
                  <a:pt x="99223" y="910201"/>
                  <a:pt x="157615" y="846426"/>
                  <a:pt x="262804" y="771054"/>
                </a:cubicBezTo>
                <a:cubicBezTo>
                  <a:pt x="367993" y="695682"/>
                  <a:pt x="540686" y="583039"/>
                  <a:pt x="687702" y="507667"/>
                </a:cubicBezTo>
                <a:cubicBezTo>
                  <a:pt x="834718" y="432295"/>
                  <a:pt x="995401" y="375145"/>
                  <a:pt x="1144902" y="318823"/>
                </a:cubicBezTo>
                <a:cubicBezTo>
                  <a:pt x="1294403" y="262501"/>
                  <a:pt x="1380957" y="219432"/>
                  <a:pt x="1584709" y="169737"/>
                </a:cubicBezTo>
                <a:cubicBezTo>
                  <a:pt x="1788461" y="120041"/>
                  <a:pt x="2194723" y="48811"/>
                  <a:pt x="2367415" y="20650"/>
                </a:cubicBezTo>
                <a:cubicBezTo>
                  <a:pt x="2540107" y="-7511"/>
                  <a:pt x="2530997" y="1599"/>
                  <a:pt x="2620863" y="771"/>
                </a:cubicBezTo>
                <a:cubicBezTo>
                  <a:pt x="2710729" y="-57"/>
                  <a:pt x="2820474" y="-1714"/>
                  <a:pt x="2906613" y="15680"/>
                </a:cubicBezTo>
                <a:cubicBezTo>
                  <a:pt x="2992752" y="33073"/>
                  <a:pt x="3080548" y="71173"/>
                  <a:pt x="3137698" y="105132"/>
                </a:cubicBezTo>
                <a:cubicBezTo>
                  <a:pt x="3194848" y="139091"/>
                  <a:pt x="3223009" y="177191"/>
                  <a:pt x="3249513" y="219432"/>
                </a:cubicBezTo>
                <a:cubicBezTo>
                  <a:pt x="3276017" y="261673"/>
                  <a:pt x="3293411" y="293561"/>
                  <a:pt x="3296724" y="358580"/>
                </a:cubicBezTo>
                <a:cubicBezTo>
                  <a:pt x="3300037" y="423599"/>
                  <a:pt x="3288855" y="519677"/>
                  <a:pt x="3269391" y="609543"/>
                </a:cubicBezTo>
                <a:cubicBezTo>
                  <a:pt x="3249927" y="699409"/>
                  <a:pt x="3254068" y="799629"/>
                  <a:pt x="3179939" y="897778"/>
                </a:cubicBezTo>
                <a:cubicBezTo>
                  <a:pt x="3105810" y="995927"/>
                  <a:pt x="2997722" y="1118510"/>
                  <a:pt x="2824615" y="1198437"/>
                </a:cubicBezTo>
                <a:cubicBezTo>
                  <a:pt x="2651509" y="1278364"/>
                  <a:pt x="2378182" y="1337999"/>
                  <a:pt x="2141300" y="1377341"/>
                </a:cubicBezTo>
                <a:cubicBezTo>
                  <a:pt x="1904418" y="1416683"/>
                  <a:pt x="1600860" y="1426208"/>
                  <a:pt x="1403320" y="1434491"/>
                </a:cubicBezTo>
                <a:cubicBezTo>
                  <a:pt x="1205780" y="1442774"/>
                  <a:pt x="1087338" y="1434906"/>
                  <a:pt x="956059" y="1427037"/>
                </a:cubicBezTo>
                <a:cubicBezTo>
                  <a:pt x="824780" y="1419169"/>
                  <a:pt x="726217" y="1403845"/>
                  <a:pt x="615644" y="1387280"/>
                </a:cubicBezTo>
                <a:cubicBezTo>
                  <a:pt x="505071" y="1370715"/>
                  <a:pt x="387872" y="1355392"/>
                  <a:pt x="292622" y="1327645"/>
                </a:cubicBezTo>
                <a:cubicBezTo>
                  <a:pt x="197372" y="1299898"/>
                  <a:pt x="92183" y="1258486"/>
                  <a:pt x="44144" y="1220800"/>
                </a:cubicBezTo>
                <a:cubicBezTo>
                  <a:pt x="-3895" y="1183114"/>
                  <a:pt x="10599" y="1149155"/>
                  <a:pt x="4387" y="1123893"/>
                </a:cubicBezTo>
                <a:close/>
              </a:path>
            </a:pathLst>
          </a:custGeom>
          <a:solidFill>
            <a:srgbClr val="7B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7C58A7A-79EE-5E43-44FB-EB731E39A508}"/>
              </a:ext>
            </a:extLst>
          </p:cNvPr>
          <p:cNvSpPr/>
          <p:nvPr userDrawn="1"/>
        </p:nvSpPr>
        <p:spPr>
          <a:xfrm rot="19166790">
            <a:off x="1457164" y="3163384"/>
            <a:ext cx="3570132" cy="3383088"/>
          </a:xfrm>
          <a:custGeom>
            <a:avLst/>
            <a:gdLst>
              <a:gd name="connsiteX0" fmla="*/ 8403 w 2496559"/>
              <a:gd name="connsiteY0" fmla="*/ 264166 h 1550495"/>
              <a:gd name="connsiteX1" fmla="*/ 22602 w 2496559"/>
              <a:gd name="connsiteY1" fmla="*/ 150576 h 1550495"/>
              <a:gd name="connsiteX2" fmla="*/ 73718 w 2496559"/>
              <a:gd name="connsiteY2" fmla="*/ 85262 h 1550495"/>
              <a:gd name="connsiteX3" fmla="*/ 164590 w 2496559"/>
              <a:gd name="connsiteY3" fmla="*/ 36986 h 1550495"/>
              <a:gd name="connsiteX4" fmla="*/ 340654 w 2496559"/>
              <a:gd name="connsiteY4" fmla="*/ 2909 h 1550495"/>
              <a:gd name="connsiteX5" fmla="*/ 593392 w 2496559"/>
              <a:gd name="connsiteY5" fmla="*/ 8588 h 1550495"/>
              <a:gd name="connsiteX6" fmla="*/ 905765 w 2496559"/>
              <a:gd name="connsiteY6" fmla="*/ 62544 h 1550495"/>
              <a:gd name="connsiteX7" fmla="*/ 1229497 w 2496559"/>
              <a:gd name="connsiteY7" fmla="*/ 153416 h 1550495"/>
              <a:gd name="connsiteX8" fmla="*/ 1632741 w 2496559"/>
              <a:gd name="connsiteY8" fmla="*/ 281204 h 1550495"/>
              <a:gd name="connsiteX9" fmla="*/ 1939435 w 2496559"/>
              <a:gd name="connsiteY9" fmla="*/ 431711 h 1550495"/>
              <a:gd name="connsiteX10" fmla="*/ 2163775 w 2496559"/>
              <a:gd name="connsiteY10" fmla="*/ 570859 h 1550495"/>
              <a:gd name="connsiteX11" fmla="*/ 2294403 w 2496559"/>
              <a:gd name="connsiteY11" fmla="*/ 712847 h 1550495"/>
              <a:gd name="connsiteX12" fmla="*/ 2416513 w 2496559"/>
              <a:gd name="connsiteY12" fmla="*/ 903110 h 1550495"/>
              <a:gd name="connsiteX13" fmla="*/ 2493186 w 2496559"/>
              <a:gd name="connsiteY13" fmla="*/ 1158688 h 1550495"/>
              <a:gd name="connsiteX14" fmla="*/ 2470468 w 2496559"/>
              <a:gd name="connsiteY14" fmla="*/ 1363150 h 1550495"/>
              <a:gd name="connsiteX15" fmla="*/ 2359718 w 2496559"/>
              <a:gd name="connsiteY15" fmla="*/ 1505137 h 1550495"/>
              <a:gd name="connsiteX16" fmla="*/ 2234769 w 2496559"/>
              <a:gd name="connsiteY16" fmla="*/ 1547734 h 1550495"/>
              <a:gd name="connsiteX17" fmla="*/ 2007589 w 2496559"/>
              <a:gd name="connsiteY17" fmla="*/ 1525016 h 1550495"/>
              <a:gd name="connsiteX18" fmla="*/ 1590145 w 2496559"/>
              <a:gd name="connsiteY18" fmla="*/ 1354631 h 1550495"/>
              <a:gd name="connsiteX19" fmla="*/ 871688 w 2496559"/>
              <a:gd name="connsiteY19" fmla="*/ 962745 h 1550495"/>
              <a:gd name="connsiteX20" fmla="*/ 513879 w 2496559"/>
              <a:gd name="connsiteY20" fmla="*/ 755443 h 1550495"/>
              <a:gd name="connsiteX21" fmla="*/ 150391 w 2496559"/>
              <a:gd name="connsiteY21" fmla="*/ 482827 h 1550495"/>
              <a:gd name="connsiteX22" fmla="*/ 8403 w 2496559"/>
              <a:gd name="connsiteY22" fmla="*/ 264166 h 15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6559" h="1550495">
                <a:moveTo>
                  <a:pt x="8403" y="264166"/>
                </a:moveTo>
                <a:cubicBezTo>
                  <a:pt x="-12895" y="208791"/>
                  <a:pt x="11716" y="180393"/>
                  <a:pt x="22602" y="150576"/>
                </a:cubicBezTo>
                <a:cubicBezTo>
                  <a:pt x="33488" y="120759"/>
                  <a:pt x="50053" y="104194"/>
                  <a:pt x="73718" y="85262"/>
                </a:cubicBezTo>
                <a:cubicBezTo>
                  <a:pt x="97383" y="66330"/>
                  <a:pt x="120101" y="50711"/>
                  <a:pt x="164590" y="36986"/>
                </a:cubicBezTo>
                <a:cubicBezTo>
                  <a:pt x="209079" y="23260"/>
                  <a:pt x="269187" y="7642"/>
                  <a:pt x="340654" y="2909"/>
                </a:cubicBezTo>
                <a:cubicBezTo>
                  <a:pt x="412121" y="-1824"/>
                  <a:pt x="499207" y="-1351"/>
                  <a:pt x="593392" y="8588"/>
                </a:cubicBezTo>
                <a:cubicBezTo>
                  <a:pt x="687577" y="18527"/>
                  <a:pt x="799748" y="38406"/>
                  <a:pt x="905765" y="62544"/>
                </a:cubicBezTo>
                <a:cubicBezTo>
                  <a:pt x="1011782" y="86682"/>
                  <a:pt x="1108334" y="116973"/>
                  <a:pt x="1229497" y="153416"/>
                </a:cubicBezTo>
                <a:cubicBezTo>
                  <a:pt x="1350660" y="189859"/>
                  <a:pt x="1514418" y="234822"/>
                  <a:pt x="1632741" y="281204"/>
                </a:cubicBezTo>
                <a:cubicBezTo>
                  <a:pt x="1751064" y="327586"/>
                  <a:pt x="1850929" y="383435"/>
                  <a:pt x="1939435" y="431711"/>
                </a:cubicBezTo>
                <a:cubicBezTo>
                  <a:pt x="2027941" y="479987"/>
                  <a:pt x="2104614" y="524003"/>
                  <a:pt x="2163775" y="570859"/>
                </a:cubicBezTo>
                <a:cubicBezTo>
                  <a:pt x="2222936" y="617715"/>
                  <a:pt x="2252280" y="657472"/>
                  <a:pt x="2294403" y="712847"/>
                </a:cubicBezTo>
                <a:cubicBezTo>
                  <a:pt x="2336526" y="768222"/>
                  <a:pt x="2383383" y="828803"/>
                  <a:pt x="2416513" y="903110"/>
                </a:cubicBezTo>
                <a:cubicBezTo>
                  <a:pt x="2449643" y="977417"/>
                  <a:pt x="2484194" y="1082015"/>
                  <a:pt x="2493186" y="1158688"/>
                </a:cubicBezTo>
                <a:cubicBezTo>
                  <a:pt x="2502179" y="1235361"/>
                  <a:pt x="2492713" y="1305409"/>
                  <a:pt x="2470468" y="1363150"/>
                </a:cubicBezTo>
                <a:cubicBezTo>
                  <a:pt x="2448223" y="1420891"/>
                  <a:pt x="2399001" y="1474373"/>
                  <a:pt x="2359718" y="1505137"/>
                </a:cubicBezTo>
                <a:cubicBezTo>
                  <a:pt x="2320435" y="1535901"/>
                  <a:pt x="2293457" y="1544421"/>
                  <a:pt x="2234769" y="1547734"/>
                </a:cubicBezTo>
                <a:cubicBezTo>
                  <a:pt x="2176081" y="1551047"/>
                  <a:pt x="2115026" y="1557200"/>
                  <a:pt x="2007589" y="1525016"/>
                </a:cubicBezTo>
                <a:cubicBezTo>
                  <a:pt x="1900152" y="1492832"/>
                  <a:pt x="1779462" y="1448343"/>
                  <a:pt x="1590145" y="1354631"/>
                </a:cubicBezTo>
                <a:cubicBezTo>
                  <a:pt x="1400828" y="1260919"/>
                  <a:pt x="1051066" y="1062610"/>
                  <a:pt x="871688" y="962745"/>
                </a:cubicBezTo>
                <a:cubicBezTo>
                  <a:pt x="692310" y="862880"/>
                  <a:pt x="634095" y="835429"/>
                  <a:pt x="513879" y="755443"/>
                </a:cubicBezTo>
                <a:cubicBezTo>
                  <a:pt x="393663" y="675457"/>
                  <a:pt x="234164" y="568019"/>
                  <a:pt x="150391" y="482827"/>
                </a:cubicBezTo>
                <a:cubicBezTo>
                  <a:pt x="66618" y="397635"/>
                  <a:pt x="29701" y="319541"/>
                  <a:pt x="8403" y="264166"/>
                </a:cubicBezTo>
                <a:close/>
              </a:path>
            </a:pathLst>
          </a:custGeom>
          <a:solidFill>
            <a:srgbClr val="EA4E6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817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vec cad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7DFDA0-8A2A-4459-8D63-682913186ACE}"/>
              </a:ext>
            </a:extLst>
          </p:cNvPr>
          <p:cNvSpPr/>
          <p:nvPr userDrawn="1"/>
        </p:nvSpPr>
        <p:spPr>
          <a:xfrm>
            <a:off x="741056" y="1609718"/>
            <a:ext cx="10890996" cy="4311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4496B14D-3CC7-41D1-B00D-37EB129DA1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84619" y="2144517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0" cap="none" baseline="0">
                <a:ln w="28575">
                  <a:noFill/>
                </a:ln>
                <a:solidFill>
                  <a:srgbClr val="251B30"/>
                </a:solidFill>
                <a:latin typeface="Raleway" panose="020B0003030101060003" pitchFamily="34" charset="0"/>
              </a:defRPr>
            </a:lvl1pPr>
          </a:lstStyle>
          <a:p>
            <a:pPr lvl="0"/>
            <a:r>
              <a:rPr lang="fr-FR"/>
              <a:t>Texte </a:t>
            </a:r>
            <a:r>
              <a:rPr lang="fr-FR" err="1"/>
              <a:t>texte</a:t>
            </a:r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96F3F9E9-CD3E-1347-6EEC-712C65E00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537" y="191042"/>
            <a:ext cx="552278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700" b="0" cap="none" baseline="0">
                <a:ln w="28575">
                  <a:noFill/>
                </a:ln>
                <a:solidFill>
                  <a:srgbClr val="251B30"/>
                </a:solidFill>
                <a:latin typeface="Raleway ExtraBold" pitchFamily="2" charset="0"/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21C-2BCB-A76D-EC24-72E3362C297F}"/>
              </a:ext>
            </a:extLst>
          </p:cNvPr>
          <p:cNvSpPr/>
          <p:nvPr userDrawn="1"/>
        </p:nvSpPr>
        <p:spPr>
          <a:xfrm>
            <a:off x="664163" y="1609716"/>
            <a:ext cx="3278051" cy="4311911"/>
          </a:xfrm>
          <a:prstGeom prst="rect">
            <a:avLst/>
          </a:prstGeom>
          <a:solidFill>
            <a:srgbClr val="7BAE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4" name="Picture 6" descr="Une image contenant texte, clipart, vitesse&#10;&#10;Description générée automatiquement">
            <a:extLst>
              <a:ext uri="{FF2B5EF4-FFF2-40B4-BE49-F238E27FC236}">
                <a16:creationId xmlns:a16="http://schemas.microsoft.com/office/drawing/2014/main" id="{8420401A-E210-5A86-79AD-1D7558700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85" y="1276341"/>
            <a:ext cx="20288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7F585DF1-38F6-9986-F41C-865FFFF078E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4619" y="1003730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0" cap="none" baseline="0">
                <a:ln w="28575">
                  <a:noFill/>
                </a:ln>
                <a:solidFill>
                  <a:srgbClr val="7BAE8B"/>
                </a:solidFill>
                <a:latin typeface="Raleway ExtraBold" pitchFamily="2" charset="0"/>
              </a:defRPr>
            </a:lvl1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57FE9CA-55E1-F037-03FD-9C8ABE6D184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1056" y="2602922"/>
            <a:ext cx="3288684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0" cap="none" baseline="0">
                <a:ln w="28575">
                  <a:noFill/>
                </a:ln>
                <a:solidFill>
                  <a:schemeClr val="bg1"/>
                </a:solidFill>
                <a:latin typeface="Raleway ExtraBold" pitchFamily="2" charset="0"/>
              </a:defRPr>
            </a:lvl1pPr>
          </a:lstStyle>
          <a:p>
            <a:pPr lvl="0"/>
            <a:r>
              <a:rPr lang="fr-FR"/>
              <a:t>Sous-titre</a:t>
            </a:r>
          </a:p>
        </p:txBody>
      </p:sp>
      <p:pic>
        <p:nvPicPr>
          <p:cNvPr id="13" name="Image 12" descr="Une image contenant drapeau, symbole, étoile&#10;&#10;Description générée automatiquement">
            <a:extLst>
              <a:ext uri="{FF2B5EF4-FFF2-40B4-BE49-F238E27FC236}">
                <a16:creationId xmlns:a16="http://schemas.microsoft.com/office/drawing/2014/main" id="{0701C403-9602-28C2-143B-ACBF868EE0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34" y="6453144"/>
            <a:ext cx="706098" cy="285239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620EFE2-C0E1-0FC4-A30D-23861321B4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6" y="6542734"/>
            <a:ext cx="480310" cy="128704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774DA5-7D33-DD38-9DDA-AD223DF893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690" y="6453144"/>
            <a:ext cx="706098" cy="2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2C223A-CA4D-4D5C-87B5-E19C53088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4247C-AFF1-4AA0-ABCC-90DF6F94B49B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7A1112-77C5-4EC0-8165-4E86F4558E78}"/>
              </a:ext>
            </a:extLst>
          </p:cNvPr>
          <p:cNvSpPr/>
          <p:nvPr userDrawn="1"/>
        </p:nvSpPr>
        <p:spPr>
          <a:xfrm>
            <a:off x="58189" y="0"/>
            <a:ext cx="12133811" cy="1618211"/>
          </a:xfrm>
          <a:prstGeom prst="rect">
            <a:avLst/>
          </a:prstGeom>
          <a:solidFill>
            <a:srgbClr val="15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DEF47ED-A5EB-42E0-BDD8-2969471128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83784" y="785235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 cap="all" baseline="0">
                <a:ln w="28575">
                  <a:solidFill>
                    <a:schemeClr val="bg1"/>
                  </a:solidFill>
                </a:ln>
                <a:solidFill>
                  <a:srgbClr val="1595B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9C4211B8-4365-4EA3-8AFB-7F4FF9B6F59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99580" y="3320934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0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14873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cad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5051780-9A48-4E41-AB11-5AD946C8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47C-AFF1-4AA0-ABCC-90DF6F94B49B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DFDA0-8A2A-4459-8D63-682913186ACE}"/>
              </a:ext>
            </a:extLst>
          </p:cNvPr>
          <p:cNvSpPr/>
          <p:nvPr userDrawn="1"/>
        </p:nvSpPr>
        <p:spPr>
          <a:xfrm>
            <a:off x="779476" y="1627495"/>
            <a:ext cx="10890996" cy="4311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87B4EE9D-D4B2-44A8-A83D-4183E76D61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2271" y="465233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4496B14D-3CC7-41D1-B00D-37EB129DA1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12344" y="2187815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Texte </a:t>
            </a:r>
            <a:r>
              <a:rPr lang="fr-FR" err="1"/>
              <a:t>texte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5051780-9A48-4E41-AB11-5AD946C8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47C-AFF1-4AA0-ABCC-90DF6F94B49B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5F7C8A77-71B2-405E-9FB0-A38247B535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62271" y="465233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ECC414CB-2ED6-4DF3-879D-FD8F9CFD1E2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12344" y="2187815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Texte </a:t>
            </a:r>
            <a:r>
              <a:rPr lang="fr-FR" err="1"/>
              <a:t>texte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82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5051780-9A48-4E41-AB11-5AD946C8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65316" y="5401298"/>
            <a:ext cx="3704313" cy="147126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480D2CB7-6387-4758-9EB8-CDD2E6763A4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12344" y="2187815"/>
            <a:ext cx="688262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cap="none" baseline="0">
                <a:ln w="28575">
                  <a:noFill/>
                </a:ln>
                <a:solidFill>
                  <a:srgbClr val="251B30"/>
                </a:solidFill>
                <a:latin typeface="+mn-lt"/>
              </a:defRPr>
            </a:lvl1pPr>
          </a:lstStyle>
          <a:p>
            <a:pPr lvl="0"/>
            <a:r>
              <a:rPr lang="fr-FR"/>
              <a:t>Texte </a:t>
            </a:r>
            <a:r>
              <a:rPr lang="fr-FR" err="1"/>
              <a:t>texte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64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CF3444-4F3C-1841-316A-60C7CA53FB57}"/>
              </a:ext>
            </a:extLst>
          </p:cNvPr>
          <p:cNvSpPr/>
          <p:nvPr userDrawn="1"/>
        </p:nvSpPr>
        <p:spPr>
          <a:xfrm>
            <a:off x="741056" y="1609718"/>
            <a:ext cx="10890996" cy="4311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69D7834B-AE50-C5EC-D595-15192270017A}"/>
              </a:ext>
            </a:extLst>
          </p:cNvPr>
          <p:cNvGrpSpPr/>
          <p:nvPr userDrawn="1"/>
        </p:nvGrpSpPr>
        <p:grpSpPr>
          <a:xfrm rot="-164703">
            <a:off x="-868458" y="-1890927"/>
            <a:ext cx="13152446" cy="3763612"/>
            <a:chOff x="-721334" y="-839348"/>
            <a:chExt cx="5196028" cy="2405318"/>
          </a:xfrm>
          <a:solidFill>
            <a:srgbClr val="7BAE8B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DF65D9-4DAF-107E-5ED1-E470C536AAC1}"/>
                </a:ext>
              </a:extLst>
            </p:cNvPr>
            <p:cNvSpPr/>
            <p:nvPr/>
          </p:nvSpPr>
          <p:spPr>
            <a:xfrm>
              <a:off x="-721334" y="-839348"/>
              <a:ext cx="5196028" cy="2405318"/>
            </a:xfrm>
            <a:custGeom>
              <a:avLst/>
              <a:gdLst/>
              <a:ahLst/>
              <a:cxnLst/>
              <a:rect l="l" t="t" r="r" b="b"/>
              <a:pathLst>
                <a:path w="5196028" h="2405318">
                  <a:moveTo>
                    <a:pt x="0" y="0"/>
                  </a:moveTo>
                  <a:lnTo>
                    <a:pt x="5196028" y="0"/>
                  </a:lnTo>
                  <a:lnTo>
                    <a:pt x="5196028" y="2405318"/>
                  </a:lnTo>
                  <a:lnTo>
                    <a:pt x="0" y="2405318"/>
                  </a:lnTo>
                  <a:close/>
                </a:path>
              </a:pathLst>
            </a:custGeom>
            <a:grpFill/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929F6C-1343-CCEC-ABD5-B1D609115EA7}"/>
                </a:ext>
              </a:extLst>
            </p:cNvPr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99"/>
                </a:lnSpc>
              </a:pPr>
              <a:endParaRPr sz="1200"/>
            </a:p>
          </p:txBody>
        </p:sp>
      </p:grpSp>
      <p:pic>
        <p:nvPicPr>
          <p:cNvPr id="8" name="Image 7" descr="Une image contenant logo&#10;&#10;Description générée automatiquement">
            <a:extLst>
              <a:ext uri="{FF2B5EF4-FFF2-40B4-BE49-F238E27FC236}">
                <a16:creationId xmlns:a16="http://schemas.microsoft.com/office/drawing/2014/main" id="{48A49FA4-1903-8237-E183-853F6E062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1" y="6132163"/>
            <a:ext cx="949846" cy="949846"/>
          </a:xfrm>
          <a:prstGeom prst="rect">
            <a:avLst/>
          </a:prstGeom>
        </p:spPr>
      </p:pic>
      <p:pic>
        <p:nvPicPr>
          <p:cNvPr id="9" name="Image 8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750CB212-6123-4BB8-618F-803393B68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54" y="6480986"/>
            <a:ext cx="1173152" cy="252200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3E4F980-1F28-0118-255E-CD5F47AF1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6" y="6542734"/>
            <a:ext cx="480310" cy="128704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3C50B7-6034-68EA-BD59-EC1AE40A21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690" y="6453144"/>
            <a:ext cx="706098" cy="261518"/>
          </a:xfrm>
          <a:prstGeom prst="rect">
            <a:avLst/>
          </a:prstGeom>
        </p:spPr>
      </p:pic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0F72720E-4482-484B-15F4-6D10BF05AB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1056" y="358584"/>
            <a:ext cx="12045696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fr-FR" sz="3600" kern="1200" cap="all">
                <a:ln w="19050">
                  <a:solidFill>
                    <a:srgbClr val="251B30"/>
                  </a:solidFill>
                </a:ln>
                <a:solidFill>
                  <a:schemeClr val="bg1"/>
                </a:solidFill>
                <a:latin typeface="Canaro Black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</a:t>
            </a:r>
            <a:r>
              <a:rPr lang="fr-FR" err="1"/>
              <a:t>dE</a:t>
            </a:r>
            <a:r>
              <a:rPr lang="fr-FR"/>
              <a:t> SOUS-CHAPITRE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7C02242-9051-7278-5A13-6636CF1AB4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3" y="6208496"/>
            <a:ext cx="1736654" cy="4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">
  <p:cSld name="2_Diapositive de titr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5"/>
          <p:cNvSpPr txBox="1">
            <a:spLocks noGrp="1"/>
          </p:cNvSpPr>
          <p:nvPr>
            <p:ph type="body" idx="1"/>
          </p:nvPr>
        </p:nvSpPr>
        <p:spPr>
          <a:xfrm>
            <a:off x="2462271" y="465233"/>
            <a:ext cx="6882620" cy="90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1B3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51B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35"/>
          <p:cNvSpPr txBox="1">
            <a:spLocks noGrp="1"/>
          </p:cNvSpPr>
          <p:nvPr>
            <p:ph type="body" idx="2"/>
          </p:nvPr>
        </p:nvSpPr>
        <p:spPr>
          <a:xfrm>
            <a:off x="1312344" y="2187815"/>
            <a:ext cx="6882620" cy="90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1B3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51B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35"/>
          <p:cNvSpPr txBox="1">
            <a:spLocks noGrp="1"/>
          </p:cNvSpPr>
          <p:nvPr>
            <p:ph type="sldNum" idx="12"/>
          </p:nvPr>
        </p:nvSpPr>
        <p:spPr>
          <a:xfrm>
            <a:off x="174552" y="6367483"/>
            <a:ext cx="789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38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5F7C8A77-71B2-405E-9FB0-A38247B535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537" y="191042"/>
            <a:ext cx="5522780" cy="90672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700" b="0" cap="none" baseline="0">
                <a:ln w="28575">
                  <a:noFill/>
                </a:ln>
                <a:solidFill>
                  <a:srgbClr val="251B30"/>
                </a:solidFill>
                <a:latin typeface="Raleway ExtraBold" pitchFamily="2" charset="0"/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ECC414CB-2ED6-4DF3-879D-FD8F9CFD1E2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59223" y="1267319"/>
            <a:ext cx="3685795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cap="none" baseline="0">
                <a:ln w="28575">
                  <a:noFill/>
                </a:ln>
                <a:solidFill>
                  <a:schemeClr val="tx1"/>
                </a:solidFill>
                <a:latin typeface="Raleway" panose="020B0003030101060003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2D1F9AE0-2801-B1C0-03C4-D46A7EC12EB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31627" y="3902593"/>
            <a:ext cx="1626781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cap="none" baseline="0">
                <a:ln w="28575">
                  <a:noFill/>
                </a:ln>
                <a:solidFill>
                  <a:schemeClr val="tx1"/>
                </a:solidFill>
                <a:latin typeface="Raleway" panose="020B0003030101060003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8A5C57C8-F6B1-BEFF-EA6E-05DC73DBA61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33781" y="1267319"/>
            <a:ext cx="3685795" cy="9067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cap="none" baseline="0">
                <a:ln w="28575">
                  <a:noFill/>
                </a:ln>
                <a:solidFill>
                  <a:schemeClr val="tx1"/>
                </a:solidFill>
                <a:latin typeface="Raleway" panose="020B0003030101060003" pitchFamily="34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pic>
        <p:nvPicPr>
          <p:cNvPr id="7" name="Image 6" descr="Une image contenant drapeau, symbole, étoile&#10;&#10;Description générée automatiquement">
            <a:extLst>
              <a:ext uri="{FF2B5EF4-FFF2-40B4-BE49-F238E27FC236}">
                <a16:creationId xmlns:a16="http://schemas.microsoft.com/office/drawing/2014/main" id="{FC8FEECD-744E-4264-7BFF-C37346987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34" y="6453144"/>
            <a:ext cx="706098" cy="285239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5CB448C-418C-D2AB-48D8-63D433AF58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6" y="6542734"/>
            <a:ext cx="480310" cy="128704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5CCE50-A839-A7C5-0662-F65661748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690" y="6453144"/>
            <a:ext cx="706098" cy="2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4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3CD20B-7FDB-48F5-9F2B-445A9CB3B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b="-2"/>
          <a:stretch/>
        </p:blipFill>
        <p:spPr>
          <a:xfrm>
            <a:off x="0" y="-27384"/>
            <a:ext cx="12192000" cy="66614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4B0422-04F2-41DD-88B6-0DBF1F0C7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9" b="40544"/>
          <a:stretch/>
        </p:blipFill>
        <p:spPr>
          <a:xfrm>
            <a:off x="0" y="3574471"/>
            <a:ext cx="12192000" cy="32835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626611-C8DC-4968-B9BD-0036D1C6C661}"/>
              </a:ext>
            </a:extLst>
          </p:cNvPr>
          <p:cNvSpPr/>
          <p:nvPr userDrawn="1"/>
        </p:nvSpPr>
        <p:spPr>
          <a:xfrm rot="907550">
            <a:off x="4758972" y="-827886"/>
            <a:ext cx="8281214" cy="895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080157-8D38-4214-B720-24513F5D89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126" y="5971381"/>
            <a:ext cx="959727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77C7B8-FD1C-4887-B19A-93B976BD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914FD-1DCA-42A1-8CC4-4FEE741CCB84}"/>
              </a:ext>
            </a:extLst>
          </p:cNvPr>
          <p:cNvSpPr/>
          <p:nvPr userDrawn="1"/>
        </p:nvSpPr>
        <p:spPr>
          <a:xfrm>
            <a:off x="0" y="4522123"/>
            <a:ext cx="66504" cy="2335877"/>
          </a:xfrm>
          <a:prstGeom prst="rect">
            <a:avLst/>
          </a:prstGeom>
          <a:solidFill>
            <a:srgbClr val="F34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F05C21-B881-411A-9996-4B01653FC086}"/>
              </a:ext>
            </a:extLst>
          </p:cNvPr>
          <p:cNvSpPr/>
          <p:nvPr userDrawn="1"/>
        </p:nvSpPr>
        <p:spPr>
          <a:xfrm>
            <a:off x="0" y="2294313"/>
            <a:ext cx="66504" cy="2227810"/>
          </a:xfrm>
          <a:prstGeom prst="rect">
            <a:avLst/>
          </a:prstGeom>
          <a:solidFill>
            <a:srgbClr val="FFB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4B61B-6226-4987-AFF7-91E267FC6201}"/>
              </a:ext>
            </a:extLst>
          </p:cNvPr>
          <p:cNvSpPr/>
          <p:nvPr userDrawn="1"/>
        </p:nvSpPr>
        <p:spPr>
          <a:xfrm>
            <a:off x="0" y="0"/>
            <a:ext cx="65986" cy="2294313"/>
          </a:xfrm>
          <a:prstGeom prst="rect">
            <a:avLst/>
          </a:prstGeom>
          <a:solidFill>
            <a:srgbClr val="15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835C9CB5-6A40-4615-B6CE-E56ADBB59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7" y="6168788"/>
            <a:ext cx="2214222" cy="689212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0C66DDDD-0A41-4D57-A745-222DCDFC2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47C-AFF1-4AA0-ABCC-90DF6F94B4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45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63" r:id="rId4"/>
    <p:sldLayoutId id="2147483649" r:id="rId5"/>
    <p:sldLayoutId id="2147483665" r:id="rId6"/>
    <p:sldLayoutId id="2147483667" r:id="rId7"/>
    <p:sldLayoutId id="2147483670" r:id="rId8"/>
    <p:sldLayoutId id="2147483672" r:id="rId9"/>
    <p:sldLayoutId id="2147483674" r:id="rId10"/>
    <p:sldLayoutId id="214748367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1B3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.jpe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8E1CCE0-3B80-3E86-39F8-D3E1B482C6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95405" y="2433003"/>
            <a:ext cx="6801185" cy="906722"/>
          </a:xfrm>
        </p:spPr>
        <p:txBody>
          <a:bodyPr/>
          <a:lstStyle/>
          <a:p>
            <a:r>
              <a:rPr lang="fr-FR"/>
              <a:t>Réunion 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928E5A-34C9-820E-F835-95B860D12BB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95406" y="3178204"/>
            <a:ext cx="6801185" cy="90672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/>
              <a:t>Présentation au réseau</a:t>
            </a:r>
          </a:p>
          <a:p>
            <a:pPr>
              <a:spcBef>
                <a:spcPts val="0"/>
              </a:spcBef>
            </a:pPr>
            <a:endParaRPr lang="fr-FR" sz="1600"/>
          </a:p>
          <a:p>
            <a:pPr>
              <a:spcBef>
                <a:spcPts val="0"/>
              </a:spcBef>
            </a:pPr>
            <a:r>
              <a:rPr lang="fr-FR" sz="1600">
                <a:latin typeface="Raleway" panose="020B0503030101060003" pitchFamily="34" charset="0"/>
              </a:rPr>
              <a:t>14 mars 2024</a:t>
            </a:r>
          </a:p>
        </p:txBody>
      </p:sp>
    </p:spTree>
    <p:extLst>
      <p:ext uri="{BB962C8B-B14F-4D97-AF65-F5344CB8AC3E}">
        <p14:creationId xmlns:p14="http://schemas.microsoft.com/office/powerpoint/2010/main" val="368999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EDFC7-C8EC-DA78-32AD-21253E34E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2;p87">
            <a:extLst>
              <a:ext uri="{FF2B5EF4-FFF2-40B4-BE49-F238E27FC236}">
                <a16:creationId xmlns:a16="http://schemas.microsoft.com/office/drawing/2014/main" id="{7C1D8819-D25C-AD88-8C8F-1BB76E47CD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5506" y="368300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Constats suite à la consultation du réseau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20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verbatims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CE6215-FF31-2FD6-9FEC-8D9430E0A10C}"/>
              </a:ext>
            </a:extLst>
          </p:cNvPr>
          <p:cNvSpPr txBox="1"/>
          <p:nvPr/>
        </p:nvSpPr>
        <p:spPr>
          <a:xfrm>
            <a:off x="578816" y="1384481"/>
            <a:ext cx="1122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 global, une « </a:t>
            </a:r>
            <a:r>
              <a:rPr lang="fr-FR" sz="1600" b="1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prise de conscience </a:t>
            </a:r>
            <a:r>
              <a:rPr lang="fr-FR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que l’impact n’est plus gadget</a:t>
            </a: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c’est « </a:t>
            </a:r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important </a:t>
            </a: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», « </a:t>
            </a:r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essentiel</a:t>
            </a: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», il y a nécessité à accompagner les entrepreneurs sur les enjeux et opportunités de la RSE/ Impact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5AE739A-DB57-49A6-2337-452F067D6274}"/>
              </a:ext>
            </a:extLst>
          </p:cNvPr>
          <p:cNvSpPr/>
          <p:nvPr/>
        </p:nvSpPr>
        <p:spPr>
          <a:xfrm>
            <a:off x="4838858" y="5034600"/>
            <a:ext cx="6270808" cy="919401"/>
          </a:xfrm>
          <a:prstGeom prst="wedgeRoundRectCallout">
            <a:avLst>
              <a:gd name="adj1" fmla="val -53161"/>
              <a:gd name="adj2" fmla="val 21958"/>
              <a:gd name="adj3" fmla="val 16667"/>
            </a:avLst>
          </a:prstGeom>
          <a:solidFill>
            <a:schemeClr val="bg1"/>
          </a:solidFill>
          <a:ln w="19050">
            <a:solidFill>
              <a:srgbClr val="7BAE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br>
              <a:rPr lang="fr-FR" sz="8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C’était très clivant au sein de l'association donc nous ne sommes pas allés plus loin que ça. Y’a rien du tout dans l'asso au final.»</a:t>
            </a:r>
            <a:br>
              <a:rPr lang="fr-FR" sz="8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r-FR" sz="8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02F0E18C-E3BB-73EE-3119-E9A7B5411424}"/>
              </a:ext>
            </a:extLst>
          </p:cNvPr>
          <p:cNvSpPr/>
          <p:nvPr/>
        </p:nvSpPr>
        <p:spPr>
          <a:xfrm>
            <a:off x="5838368" y="2177461"/>
            <a:ext cx="2373671" cy="919401"/>
          </a:xfrm>
          <a:prstGeom prst="wedgeRoundRectCallout">
            <a:avLst>
              <a:gd name="adj1" fmla="val -59766"/>
              <a:gd name="adj2" fmla="val 25219"/>
              <a:gd name="adj3" fmla="val 16667"/>
            </a:avLst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On a des idées mais c’est surtout comment fédérer sur la question.»</a:t>
            </a:r>
            <a:endParaRPr lang="fr-FR" sz="1050" i="1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B09BAA-4C35-98F8-1A6D-0BDB1531630A}"/>
              </a:ext>
            </a:extLst>
          </p:cNvPr>
          <p:cNvSpPr txBox="1"/>
          <p:nvPr/>
        </p:nvSpPr>
        <p:spPr>
          <a:xfrm>
            <a:off x="578816" y="5029166"/>
            <a:ext cx="3866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 néanmoins ce sujet </a:t>
            </a:r>
            <a:r>
              <a:rPr lang="fr-FR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peut être clivant </a:t>
            </a:r>
            <a:r>
              <a: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association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0C7E60-8A64-973F-2C04-A6B4EE7E8D08}"/>
              </a:ext>
            </a:extLst>
          </p:cNvPr>
          <p:cNvSpPr txBox="1"/>
          <p:nvPr/>
        </p:nvSpPr>
        <p:spPr>
          <a:xfrm>
            <a:off x="1249459" y="3669615"/>
            <a:ext cx="3111980" cy="919401"/>
          </a:xfrm>
          <a:prstGeom prst="wedgeRoundRectCallout">
            <a:avLst>
              <a:gd name="adj1" fmla="val 54806"/>
              <a:gd name="adj2" fmla="val -31591"/>
              <a:gd name="adj3" fmla="val 16667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defPPr>
              <a:defRPr lang="fr-FR"/>
            </a:defPPr>
            <a:lvl1pPr>
              <a:defRPr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fr-FR"/>
              <a:t>« Si on ne va pas sur l'impact et qu’on ne porte pas le message RSE, on n'est plus trop crédible »</a:t>
            </a:r>
            <a:endParaRPr lang="fr-FR" sz="8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B041264-9F01-8760-7152-02EAA885CA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39139" y="5565976"/>
            <a:ext cx="584776" cy="5847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0BF160-7E3D-6ED4-685A-6529D5C3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41154" y="2172361"/>
            <a:ext cx="1152920" cy="1152920"/>
          </a:xfrm>
          <a:prstGeom prst="rect">
            <a:avLst/>
          </a:prstGeom>
        </p:spPr>
      </p:pic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35FED657-4468-D6D6-1C4B-8EE92B55B3F6}"/>
              </a:ext>
            </a:extLst>
          </p:cNvPr>
          <p:cNvSpPr/>
          <p:nvPr/>
        </p:nvSpPr>
        <p:spPr>
          <a:xfrm>
            <a:off x="1249459" y="2172361"/>
            <a:ext cx="2053811" cy="1191816"/>
          </a:xfrm>
          <a:prstGeom prst="wedgeRoundRectCallout">
            <a:avLst>
              <a:gd name="adj1" fmla="val 60921"/>
              <a:gd name="adj2" fmla="val -20559"/>
              <a:gd name="adj3" fmla="val 16667"/>
            </a:avLst>
          </a:prstGeom>
          <a:solidFill>
            <a:schemeClr val="bg1"/>
          </a:solidFill>
          <a:ln w="19050">
            <a:solidFill>
              <a:srgbClr val="F34F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endParaRPr lang="fr-FR" sz="8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On a un œil plus attentif sur la qualité des projets.»</a:t>
            </a:r>
            <a:endParaRPr lang="fr-FR" sz="8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FR" sz="8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Bulle narrative : rectangle à coins arrondis 19">
            <a:extLst>
              <a:ext uri="{FF2B5EF4-FFF2-40B4-BE49-F238E27FC236}">
                <a16:creationId xmlns:a16="http://schemas.microsoft.com/office/drawing/2014/main" id="{68C91FFD-F86A-194D-4AD7-1D342B1DCAEC}"/>
              </a:ext>
            </a:extLst>
          </p:cNvPr>
          <p:cNvSpPr/>
          <p:nvPr/>
        </p:nvSpPr>
        <p:spPr>
          <a:xfrm>
            <a:off x="4666960" y="3635693"/>
            <a:ext cx="3047358" cy="1021556"/>
          </a:xfrm>
          <a:prstGeom prst="wedgeRoundRectCallout">
            <a:avLst>
              <a:gd name="adj1" fmla="val 20975"/>
              <a:gd name="adj2" fmla="val -66841"/>
              <a:gd name="adj3" fmla="val 16667"/>
            </a:avLst>
          </a:prstGeom>
          <a:solidFill>
            <a:schemeClr val="bg1"/>
          </a:solidFill>
          <a:ln w="19050">
            <a:solidFill>
              <a:srgbClr val="7BAE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endParaRPr lang="fr-FR" sz="6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Un de nos défis 2024 : que tous les porteurs de projet s'intéressent à l'impact.»</a:t>
            </a:r>
            <a:endParaRPr lang="fr-FR" sz="900" i="1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Image 4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3B074447-CDE0-9AD8-AA34-C3F423B0D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06B2DF22-4FCF-BFC0-F1AA-8F6934E8A74A}"/>
              </a:ext>
            </a:extLst>
          </p:cNvPr>
          <p:cNvSpPr/>
          <p:nvPr/>
        </p:nvSpPr>
        <p:spPr>
          <a:xfrm>
            <a:off x="8212039" y="3814465"/>
            <a:ext cx="3120153" cy="664012"/>
          </a:xfrm>
          <a:prstGeom prst="wedgeRoundRectCallout">
            <a:avLst>
              <a:gd name="adj1" fmla="val -55368"/>
              <a:gd name="adj2" fmla="val -30145"/>
              <a:gd name="adj3" fmla="val 16667"/>
            </a:avLst>
          </a:prstGeom>
          <a:solidFill>
            <a:schemeClr val="bg1"/>
          </a:solidFill>
          <a:ln w="19050">
            <a:solidFill>
              <a:srgbClr val="44546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endParaRPr lang="fr-FR" sz="1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On a envie de faire avancer les choses.»</a:t>
            </a:r>
            <a:endParaRPr lang="fr-FR" sz="200" i="1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24C34DEE-1CE8-23D1-D826-A0445A977A44}"/>
              </a:ext>
            </a:extLst>
          </p:cNvPr>
          <p:cNvSpPr/>
          <p:nvPr/>
        </p:nvSpPr>
        <p:spPr>
          <a:xfrm>
            <a:off x="8627560" y="2172361"/>
            <a:ext cx="2678449" cy="1174790"/>
          </a:xfrm>
          <a:prstGeom prst="wedgeRoundRectCallout">
            <a:avLst>
              <a:gd name="adj1" fmla="val -55368"/>
              <a:gd name="adj2" fmla="val -30145"/>
              <a:gd name="adj3" fmla="val 16667"/>
            </a:avLst>
          </a:prstGeom>
          <a:solidFill>
            <a:schemeClr val="bg1"/>
          </a:solidFill>
          <a:ln w="19050">
            <a:solidFill>
              <a:srgbClr val="F07F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endParaRPr lang="fr-FR" sz="6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Volonté d’aller plus vite et plus fort pour garder les membres mobilisés.»</a:t>
            </a:r>
            <a:endParaRPr lang="fr-FR" sz="9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900" i="1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784D34BF-756E-AFF6-E068-4DAF90EC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10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8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02;p87">
            <a:extLst>
              <a:ext uri="{FF2B5EF4-FFF2-40B4-BE49-F238E27FC236}">
                <a16:creationId xmlns:a16="http://schemas.microsoft.com/office/drawing/2014/main" id="{768A006C-B2B3-B3B6-A6B9-7EB1FF6FC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5506" y="368300"/>
            <a:ext cx="10561687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Constats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20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niveaux de maturités différents selon les territoires et les associations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4C141F-DBC0-823B-F571-7F871EA7A0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25" y="5146964"/>
            <a:ext cx="684267" cy="684267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711C6B0-B42F-93EE-097C-FDB32F406350}"/>
              </a:ext>
            </a:extLst>
          </p:cNvPr>
          <p:cNvGrpSpPr/>
          <p:nvPr/>
        </p:nvGrpSpPr>
        <p:grpSpPr>
          <a:xfrm>
            <a:off x="1830360" y="1734873"/>
            <a:ext cx="3587207" cy="4179874"/>
            <a:chOff x="5200150" y="1223901"/>
            <a:chExt cx="4402097" cy="4179874"/>
          </a:xfrm>
        </p:grpSpPr>
        <p:sp>
          <p:nvSpPr>
            <p:cNvPr id="17" name="Google Shape;431;p88">
              <a:extLst>
                <a:ext uri="{FF2B5EF4-FFF2-40B4-BE49-F238E27FC236}">
                  <a16:creationId xmlns:a16="http://schemas.microsoft.com/office/drawing/2014/main" id="{51C7FCAA-1BC6-CE77-7DDD-29A0B47E7215}"/>
                </a:ext>
              </a:extLst>
            </p:cNvPr>
            <p:cNvSpPr/>
            <p:nvPr/>
          </p:nvSpPr>
          <p:spPr>
            <a:xfrm>
              <a:off x="5205694" y="2049449"/>
              <a:ext cx="4396553" cy="33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fr-FR" sz="16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Initiatives bien établies</a:t>
              </a:r>
            </a:p>
            <a:p>
              <a:pPr marL="623888" lvl="2" indent="-173038">
                <a:buFont typeface="Courier New" panose="02070309020205020404" pitchFamily="49" charset="0"/>
                <a:buChar char="o"/>
              </a:pP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Sensibilisation auprès des lauréats</a:t>
              </a:r>
            </a:p>
            <a:p>
              <a:pPr marL="623888" lvl="2" indent="-173038">
                <a:buFont typeface="Courier New" panose="02070309020205020404" pitchFamily="49" charset="0"/>
                <a:buChar char="o"/>
              </a:pP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Commission impact, comité RSE</a:t>
              </a:r>
            </a:p>
            <a:p>
              <a:pPr marL="623888" lvl="2" indent="-173038">
                <a:buFont typeface="Courier New" panose="02070309020205020404" pitchFamily="49" charset="0"/>
                <a:buChar char="o"/>
              </a:pP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Evènements, petits </a:t>
              </a:r>
              <a:r>
                <a:rPr lang="fr-FR" sz="1400" err="1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dej</a:t>
              </a: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’ thématiques</a:t>
              </a:r>
            </a:p>
            <a:p>
              <a:pPr marL="623888" lvl="2" indent="-173038">
                <a:buFont typeface="Courier New" panose="02070309020205020404" pitchFamily="49" charset="0"/>
                <a:buChar char="o"/>
              </a:pP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Fresques du climat, atelier 2T à venir</a:t>
              </a:r>
            </a:p>
            <a:p>
              <a:pPr marL="269875" lvl="1"/>
              <a:endPara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fr-FR" sz="16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Impact intégré à toutes les étapes de l’accompagnement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endParaRPr lang="fr-FR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fr-FR" sz="16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Utilisation des outils à disposition : </a:t>
              </a:r>
              <a:r>
                <a:rPr lang="fr-FR" sz="160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Pass</a:t>
              </a:r>
              <a:r>
                <a:rPr lang="fr-FR" sz="16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outil de </a:t>
              </a:r>
              <a:r>
                <a:rPr lang="fr-FR" sz="160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diag</a:t>
              </a:r>
              <a:r>
                <a:rPr lang="fr-FR" sz="16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’ (pas tous et pas par tous)</a:t>
              </a:r>
            </a:p>
          </p:txBody>
        </p:sp>
        <p:sp>
          <p:nvSpPr>
            <p:cNvPr id="18" name="Google Shape;435;p88">
              <a:extLst>
                <a:ext uri="{FF2B5EF4-FFF2-40B4-BE49-F238E27FC236}">
                  <a16:creationId xmlns:a16="http://schemas.microsoft.com/office/drawing/2014/main" id="{5867469A-B7A9-B873-8F2A-EEBFB1660F5E}"/>
                </a:ext>
              </a:extLst>
            </p:cNvPr>
            <p:cNvSpPr/>
            <p:nvPr/>
          </p:nvSpPr>
          <p:spPr>
            <a:xfrm>
              <a:off x="5200150" y="1223901"/>
              <a:ext cx="4402096" cy="621430"/>
            </a:xfrm>
            <a:prstGeom prst="rect">
              <a:avLst/>
            </a:prstGeom>
            <a:solidFill>
              <a:srgbClr val="FFBB6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1" algn="ctr"/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Démarche Impact volontaire</a:t>
              </a:r>
              <a:endParaRPr lang="fr-FR"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0" name="Google Shape;431;p88">
            <a:extLst>
              <a:ext uri="{FF2B5EF4-FFF2-40B4-BE49-F238E27FC236}">
                <a16:creationId xmlns:a16="http://schemas.microsoft.com/office/drawing/2014/main" id="{9C172851-33F7-8785-357E-0E73DECB9BA6}"/>
              </a:ext>
            </a:extLst>
          </p:cNvPr>
          <p:cNvSpPr/>
          <p:nvPr/>
        </p:nvSpPr>
        <p:spPr>
          <a:xfrm>
            <a:off x="6920467" y="2884421"/>
            <a:ext cx="3587207" cy="1001308"/>
          </a:xfrm>
          <a:prstGeom prst="wedgeRoundRectCallout">
            <a:avLst>
              <a:gd name="adj1" fmla="val 56265"/>
              <a:gd name="adj2" fmla="val 2832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On a des idées mais c’est surtout comment fédérer sur la question et par où commencer. »</a:t>
            </a:r>
            <a:endParaRPr lang="fr-FR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80975" lvl="1" indent="-180975">
              <a:buFont typeface="Courier New" panose="02070309020205020404" pitchFamily="49" charset="0"/>
              <a:buChar char="o"/>
            </a:pPr>
            <a:endParaRPr lang="fr-FR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Google Shape;435;p88">
            <a:extLst>
              <a:ext uri="{FF2B5EF4-FFF2-40B4-BE49-F238E27FC236}">
                <a16:creationId xmlns:a16="http://schemas.microsoft.com/office/drawing/2014/main" id="{02E764DC-9215-9A0A-0F7C-54FEE4710CAB}"/>
              </a:ext>
            </a:extLst>
          </p:cNvPr>
          <p:cNvSpPr/>
          <p:nvPr/>
        </p:nvSpPr>
        <p:spPr>
          <a:xfrm>
            <a:off x="6917980" y="1781027"/>
            <a:ext cx="3587207" cy="738206"/>
          </a:xfrm>
          <a:prstGeom prst="rect">
            <a:avLst/>
          </a:prstGeom>
          <a:solidFill>
            <a:srgbClr val="FFBB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ctr"/>
            <a:r>
              <a:rPr lang="fr-FR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 priorisation des enjeux RSE/ Impact - Manque de formations</a:t>
            </a:r>
          </a:p>
        </p:txBody>
      </p:sp>
      <p:sp>
        <p:nvSpPr>
          <p:cNvPr id="37" name="Google Shape;431;p88">
            <a:extLst>
              <a:ext uri="{FF2B5EF4-FFF2-40B4-BE49-F238E27FC236}">
                <a16:creationId xmlns:a16="http://schemas.microsoft.com/office/drawing/2014/main" id="{FA537172-E4E9-3399-3713-862588762A74}"/>
              </a:ext>
            </a:extLst>
          </p:cNvPr>
          <p:cNvSpPr/>
          <p:nvPr/>
        </p:nvSpPr>
        <p:spPr>
          <a:xfrm>
            <a:off x="6930172" y="4066888"/>
            <a:ext cx="3587207" cy="866381"/>
          </a:xfrm>
          <a:prstGeom prst="wedgeRoundRectCallout">
            <a:avLst>
              <a:gd name="adj1" fmla="val 55952"/>
              <a:gd name="adj2" fmla="val 1782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ctr"/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On ne connaît pas </a:t>
            </a:r>
            <a:r>
              <a:rPr lang="fr-FR" sz="1600" i="1" kern="100">
                <a:solidFill>
                  <a:srgbClr val="2525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l’outil de </a:t>
            </a:r>
            <a:r>
              <a:rPr lang="fr-FR" sz="1600" i="1" kern="100" err="1">
                <a:solidFill>
                  <a:srgbClr val="2525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</a:t>
            </a:r>
            <a:r>
              <a:rPr lang="fr-FR" sz="1600" i="1" kern="100">
                <a:solidFill>
                  <a:srgbClr val="2525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’, mais on est preneurs.</a:t>
            </a:r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»</a:t>
            </a:r>
            <a:endParaRPr lang="fr-FR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8AA43325-6AC6-96D4-3893-7D10E964A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332439" y="70010"/>
            <a:ext cx="1729507" cy="708160"/>
          </a:xfrm>
          <a:prstGeom prst="rect">
            <a:avLst/>
          </a:prstGeom>
        </p:spPr>
      </p:pic>
      <p:sp>
        <p:nvSpPr>
          <p:cNvPr id="3" name="Google Shape;435;p88">
            <a:extLst>
              <a:ext uri="{FF2B5EF4-FFF2-40B4-BE49-F238E27FC236}">
                <a16:creationId xmlns:a16="http://schemas.microsoft.com/office/drawing/2014/main" id="{B0FEB2D3-C1C9-FE98-FF94-06B7F561FAF3}"/>
              </a:ext>
            </a:extLst>
          </p:cNvPr>
          <p:cNvSpPr/>
          <p:nvPr/>
        </p:nvSpPr>
        <p:spPr>
          <a:xfrm>
            <a:off x="8568037" y="5804762"/>
            <a:ext cx="3298768" cy="851516"/>
          </a:xfrm>
          <a:prstGeom prst="rect">
            <a:avLst/>
          </a:prstGeom>
          <a:solidFill>
            <a:srgbClr val="7BAE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 et des définitions différentes de l’Impact selon les associations </a:t>
            </a:r>
          </a:p>
        </p:txBody>
      </p:sp>
      <p:pic>
        <p:nvPicPr>
          <p:cNvPr id="1026" name="Picture 2" descr="Chat Question Icon One Set Web Stock Vector (Royalty Free) 1559911595 |  Shutterstock">
            <a:extLst>
              <a:ext uri="{FF2B5EF4-FFF2-40B4-BE49-F238E27FC236}">
                <a16:creationId xmlns:a16="http://schemas.microsoft.com/office/drawing/2014/main" id="{4167D28A-821C-5577-D3F6-FABD12DC2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4" b="19545"/>
          <a:stretch/>
        </p:blipFill>
        <p:spPr bwMode="auto">
          <a:xfrm>
            <a:off x="11068321" y="4766958"/>
            <a:ext cx="798484" cy="5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8D0CCD32-0A91-5232-E637-CBC71C5F6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11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D6E3F9-3B13-6241-A2B4-4FF605FDC86F}"/>
              </a:ext>
            </a:extLst>
          </p:cNvPr>
          <p:cNvSpPr txBox="1"/>
          <p:nvPr/>
        </p:nvSpPr>
        <p:spPr>
          <a:xfrm>
            <a:off x="1795943" y="1335611"/>
            <a:ext cx="365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stade avancé -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C13B1F-EB39-71C5-1AD2-3ABF4282BE6F}"/>
              </a:ext>
            </a:extLst>
          </p:cNvPr>
          <p:cNvSpPr txBox="1"/>
          <p:nvPr/>
        </p:nvSpPr>
        <p:spPr>
          <a:xfrm>
            <a:off x="6939529" y="1380500"/>
            <a:ext cx="365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stade démarrage -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679C592-63E0-06B4-FF8A-A0236791F462}"/>
              </a:ext>
            </a:extLst>
          </p:cNvPr>
          <p:cNvCxnSpPr/>
          <p:nvPr/>
        </p:nvCxnSpPr>
        <p:spPr>
          <a:xfrm>
            <a:off x="6096000" y="1646164"/>
            <a:ext cx="0" cy="4386821"/>
          </a:xfrm>
          <a:prstGeom prst="line">
            <a:avLst/>
          </a:prstGeom>
          <a:ln w="19050">
            <a:solidFill>
              <a:srgbClr val="F34F6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89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>
          <a:extLst>
            <a:ext uri="{FF2B5EF4-FFF2-40B4-BE49-F238E27FC236}">
              <a16:creationId xmlns:a16="http://schemas.microsoft.com/office/drawing/2014/main" id="{380BA23B-ADAE-331E-8C9B-E43AEC59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8">
            <a:extLst>
              <a:ext uri="{FF2B5EF4-FFF2-40B4-BE49-F238E27FC236}">
                <a16:creationId xmlns:a16="http://schemas.microsoft.com/office/drawing/2014/main" id="{DFC5E983-E72B-1C29-8A74-7E3C8C5D9F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815" y="227422"/>
            <a:ext cx="11437875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Constats</a:t>
            </a:r>
          </a:p>
          <a:p>
            <a:pPr marL="0" indent="0" algn="l">
              <a:spcBef>
                <a:spcPts val="0"/>
              </a:spcBef>
              <a:buSzPts val="3600"/>
            </a:pPr>
            <a:r>
              <a:rPr lang="fr-FR" sz="20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besoins et des manques pour les associations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5" name="Google Shape;425;p88">
            <a:extLst>
              <a:ext uri="{FF2B5EF4-FFF2-40B4-BE49-F238E27FC236}">
                <a16:creationId xmlns:a16="http://schemas.microsoft.com/office/drawing/2014/main" id="{73E98FAE-2CA0-7622-E2E2-B0B65E8F7377}"/>
              </a:ext>
            </a:extLst>
          </p:cNvPr>
          <p:cNvSpPr/>
          <p:nvPr/>
        </p:nvSpPr>
        <p:spPr>
          <a:xfrm>
            <a:off x="9082263" y="2031821"/>
            <a:ext cx="2743396" cy="3899654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A7EB54-7A9A-A2B0-6596-840E778EF5E2}"/>
              </a:ext>
            </a:extLst>
          </p:cNvPr>
          <p:cNvGrpSpPr/>
          <p:nvPr/>
        </p:nvGrpSpPr>
        <p:grpSpPr>
          <a:xfrm>
            <a:off x="5105628" y="1435406"/>
            <a:ext cx="3625332" cy="1677826"/>
            <a:chOff x="521661" y="1230203"/>
            <a:chExt cx="3956163" cy="1677826"/>
          </a:xfrm>
        </p:grpSpPr>
        <p:sp>
          <p:nvSpPr>
            <p:cNvPr id="423" name="Google Shape;423;p88">
              <a:extLst>
                <a:ext uri="{FF2B5EF4-FFF2-40B4-BE49-F238E27FC236}">
                  <a16:creationId xmlns:a16="http://schemas.microsoft.com/office/drawing/2014/main" id="{06202E27-9BEF-26B0-87EB-ACBBB5296F38}"/>
                </a:ext>
              </a:extLst>
            </p:cNvPr>
            <p:cNvSpPr/>
            <p:nvPr/>
          </p:nvSpPr>
          <p:spPr>
            <a:xfrm>
              <a:off x="521661" y="1890405"/>
              <a:ext cx="3956163" cy="101762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400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 outils adaptés, selon le niveau de maturité </a:t>
              </a:r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 entrepreneurs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400" b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Donner des clefs de compréhension </a:t>
              </a:r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aux équipes : chargés d’étude, animateurs</a:t>
              </a:r>
            </a:p>
          </p:txBody>
        </p:sp>
        <p:sp>
          <p:nvSpPr>
            <p:cNvPr id="429" name="Google Shape;429;p88">
              <a:extLst>
                <a:ext uri="{FF2B5EF4-FFF2-40B4-BE49-F238E27FC236}">
                  <a16:creationId xmlns:a16="http://schemas.microsoft.com/office/drawing/2014/main" id="{448DE4E2-DF34-D98F-555E-7A53BCA71313}"/>
                </a:ext>
              </a:extLst>
            </p:cNvPr>
            <p:cNvSpPr/>
            <p:nvPr/>
          </p:nvSpPr>
          <p:spPr>
            <a:xfrm>
              <a:off x="521661" y="1230203"/>
              <a:ext cx="3956163" cy="621430"/>
            </a:xfrm>
            <a:prstGeom prst="rect">
              <a:avLst/>
            </a:prstGeom>
            <a:solidFill>
              <a:srgbClr val="159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Besoin de formations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pour une majorité d’associations</a:t>
              </a:r>
              <a:endParaRPr sz="1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F4C428E-CBBF-00F5-F2F8-B4400793C88D}"/>
              </a:ext>
            </a:extLst>
          </p:cNvPr>
          <p:cNvGrpSpPr/>
          <p:nvPr/>
        </p:nvGrpSpPr>
        <p:grpSpPr>
          <a:xfrm>
            <a:off x="761327" y="1437104"/>
            <a:ext cx="3705271" cy="1697732"/>
            <a:chOff x="5185739" y="1223901"/>
            <a:chExt cx="4410965" cy="1451515"/>
          </a:xfrm>
        </p:grpSpPr>
        <p:sp>
          <p:nvSpPr>
            <p:cNvPr id="431" name="Google Shape;431;p88">
              <a:extLst>
                <a:ext uri="{FF2B5EF4-FFF2-40B4-BE49-F238E27FC236}">
                  <a16:creationId xmlns:a16="http://schemas.microsoft.com/office/drawing/2014/main" id="{F69F8F26-6D43-D5DA-F1E1-2CEDD9E4DF75}"/>
                </a:ext>
              </a:extLst>
            </p:cNvPr>
            <p:cNvSpPr/>
            <p:nvPr/>
          </p:nvSpPr>
          <p:spPr>
            <a:xfrm>
              <a:off x="5185739" y="1805376"/>
              <a:ext cx="4396553" cy="87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 actions « dans son coin </a:t>
              </a: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» sans partage et manque de lien avec le reste du Réseau</a:t>
              </a:r>
              <a:endParaRPr lang="fr-FR" sz="1400"/>
            </a:p>
          </p:txBody>
        </p:sp>
        <p:sp>
          <p:nvSpPr>
            <p:cNvPr id="435" name="Google Shape;435;p88">
              <a:extLst>
                <a:ext uri="{FF2B5EF4-FFF2-40B4-BE49-F238E27FC236}">
                  <a16:creationId xmlns:a16="http://schemas.microsoft.com/office/drawing/2014/main" id="{46C31AA9-E58D-CF25-AF55-A2D999C2B194}"/>
                </a:ext>
              </a:extLst>
            </p:cNvPr>
            <p:cNvSpPr/>
            <p:nvPr/>
          </p:nvSpPr>
          <p:spPr>
            <a:xfrm>
              <a:off x="5200151" y="1223901"/>
              <a:ext cx="4396553" cy="552209"/>
            </a:xfrm>
            <a:prstGeom prst="rect">
              <a:avLst/>
            </a:prstGeom>
            <a:solidFill>
              <a:srgbClr val="7BAE8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Besoin de partage </a:t>
              </a:r>
              <a:r>
                <a:rPr kumimoji="0" lang="fr-FR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entre les associations et la fédération</a:t>
              </a:r>
              <a:endParaRPr lang="fr-FR"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654DD6-3B3E-A0A7-693F-BACDFD85DE2F}"/>
              </a:ext>
            </a:extLst>
          </p:cNvPr>
          <p:cNvGrpSpPr/>
          <p:nvPr/>
        </p:nvGrpSpPr>
        <p:grpSpPr>
          <a:xfrm>
            <a:off x="5117563" y="3410529"/>
            <a:ext cx="3625332" cy="1155416"/>
            <a:chOff x="1174888" y="3733917"/>
            <a:chExt cx="3956163" cy="1605731"/>
          </a:xfrm>
        </p:grpSpPr>
        <p:sp>
          <p:nvSpPr>
            <p:cNvPr id="4" name="Google Shape;431;p88">
              <a:extLst>
                <a:ext uri="{FF2B5EF4-FFF2-40B4-BE49-F238E27FC236}">
                  <a16:creationId xmlns:a16="http://schemas.microsoft.com/office/drawing/2014/main" id="{E61DB3FB-3383-EC73-B1B9-C60008D4A298}"/>
                </a:ext>
              </a:extLst>
            </p:cNvPr>
            <p:cNvSpPr/>
            <p:nvPr/>
          </p:nvSpPr>
          <p:spPr>
            <a:xfrm>
              <a:off x="1174888" y="4476019"/>
              <a:ext cx="3956163" cy="86362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 renseigner sur les sujets RSE, vers qui ?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Pas LA 1</a:t>
              </a:r>
              <a:r>
                <a:rPr lang="fr-FR" sz="1400" baseline="30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</a:t>
              </a:r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des priorités</a:t>
              </a:r>
            </a:p>
          </p:txBody>
        </p:sp>
        <p:sp>
          <p:nvSpPr>
            <p:cNvPr id="5" name="Google Shape;435;p88">
              <a:extLst>
                <a:ext uri="{FF2B5EF4-FFF2-40B4-BE49-F238E27FC236}">
                  <a16:creationId xmlns:a16="http://schemas.microsoft.com/office/drawing/2014/main" id="{5332FFDC-E57D-5C87-A8D1-9DF33EDCFB60}"/>
                </a:ext>
              </a:extLst>
            </p:cNvPr>
            <p:cNvSpPr/>
            <p:nvPr/>
          </p:nvSpPr>
          <p:spPr>
            <a:xfrm>
              <a:off x="1174888" y="3733917"/>
              <a:ext cx="3956163" cy="725271"/>
            </a:xfrm>
            <a:prstGeom prst="rect">
              <a:avLst/>
            </a:prstGeom>
            <a:solidFill>
              <a:srgbClr val="F34F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Manque de temps</a:t>
              </a:r>
              <a:r>
                <a:rPr lang="fr-FR" sz="105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CC91E2B-73CA-B368-B54B-425563D78059}"/>
              </a:ext>
            </a:extLst>
          </p:cNvPr>
          <p:cNvGrpSpPr/>
          <p:nvPr/>
        </p:nvGrpSpPr>
        <p:grpSpPr>
          <a:xfrm>
            <a:off x="8745183" y="1899094"/>
            <a:ext cx="3135722" cy="2405528"/>
            <a:chOff x="8926841" y="1373925"/>
            <a:chExt cx="3135722" cy="2405528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A85C4B1-1904-1425-7D11-31B226FB3B24}"/>
                </a:ext>
              </a:extLst>
            </p:cNvPr>
            <p:cNvSpPr txBox="1"/>
            <p:nvPr/>
          </p:nvSpPr>
          <p:spPr>
            <a:xfrm rot="10800000">
              <a:off x="8926841" y="1373925"/>
              <a:ext cx="119837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500" b="1">
                  <a:solidFill>
                    <a:srgbClr val="7BAE8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,,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A5BE20F-2630-4F03-0C9B-B57A537B058A}"/>
                </a:ext>
              </a:extLst>
            </p:cNvPr>
            <p:cNvSpPr txBox="1"/>
            <p:nvPr/>
          </p:nvSpPr>
          <p:spPr>
            <a:xfrm>
              <a:off x="9526029" y="1717350"/>
              <a:ext cx="253653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Nous avons réellement à cœur de nous inscrire dans une démarche pro active sur ce programme mais nous n’avons pas eu l’idée originale pour conduire une vraie campagne de sensibilisation.»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8EE71EB-355E-BA2F-E360-2024178A3516}"/>
              </a:ext>
            </a:extLst>
          </p:cNvPr>
          <p:cNvGrpSpPr/>
          <p:nvPr/>
        </p:nvGrpSpPr>
        <p:grpSpPr>
          <a:xfrm>
            <a:off x="8394683" y="4462993"/>
            <a:ext cx="3305742" cy="1862048"/>
            <a:chOff x="8724040" y="3929905"/>
            <a:chExt cx="2938363" cy="186204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5966A56-4B97-8612-22B8-51920F78AFFA}"/>
                </a:ext>
              </a:extLst>
            </p:cNvPr>
            <p:cNvSpPr txBox="1"/>
            <p:nvPr/>
          </p:nvSpPr>
          <p:spPr>
            <a:xfrm rot="10800000">
              <a:off x="8724040" y="3929905"/>
              <a:ext cx="119837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500" b="1">
                  <a:solidFill>
                    <a:srgbClr val="FFBB6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,,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8FEB93A-893B-8372-6E60-515ECFB89CD1}"/>
                </a:ext>
              </a:extLst>
            </p:cNvPr>
            <p:cNvSpPr txBox="1"/>
            <p:nvPr/>
          </p:nvSpPr>
          <p:spPr>
            <a:xfrm>
              <a:off x="9602335" y="4253510"/>
              <a:ext cx="20600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 nombre de membres baisse, ce n’est pas la </a:t>
              </a:r>
              <a:r>
                <a:rPr lang="fr-FR" sz="1600" i="1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prio</a:t>
              </a:r>
              <a:r>
                <a:rPr lang="fr-FR" sz="16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dans l'asso. Ils sont surbookés.»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F42844D-861E-BC29-D9DA-5A8AB35DC5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51" y="1244017"/>
            <a:ext cx="812819" cy="812819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FC61485-32F1-A7E4-0419-9AD8920E2DBB}"/>
              </a:ext>
            </a:extLst>
          </p:cNvPr>
          <p:cNvGrpSpPr/>
          <p:nvPr/>
        </p:nvGrpSpPr>
        <p:grpSpPr>
          <a:xfrm>
            <a:off x="757822" y="3436674"/>
            <a:ext cx="3738912" cy="1112156"/>
            <a:chOff x="677886" y="4967115"/>
            <a:chExt cx="4005269" cy="1112156"/>
          </a:xfrm>
        </p:grpSpPr>
        <p:sp>
          <p:nvSpPr>
            <p:cNvPr id="14" name="Google Shape;435;p88">
              <a:extLst>
                <a:ext uri="{FF2B5EF4-FFF2-40B4-BE49-F238E27FC236}">
                  <a16:creationId xmlns:a16="http://schemas.microsoft.com/office/drawing/2014/main" id="{3F3FFCBA-0146-2CD2-E5C8-579CF1EE4256}"/>
                </a:ext>
              </a:extLst>
            </p:cNvPr>
            <p:cNvSpPr/>
            <p:nvPr/>
          </p:nvSpPr>
          <p:spPr>
            <a:xfrm>
              <a:off x="686900" y="4967115"/>
              <a:ext cx="3970749" cy="495729"/>
            </a:xfrm>
            <a:prstGeom prst="rect">
              <a:avLst/>
            </a:prstGeom>
            <a:solidFill>
              <a:srgbClr val="FFBB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Besoin d’animation</a:t>
              </a:r>
            </a:p>
            <a:p>
              <a:pPr algn="ctr"/>
              <a:r>
                <a:rPr lang="fr-FR" sz="18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sur les sujets RSE</a:t>
              </a:r>
            </a:p>
          </p:txBody>
        </p:sp>
        <p:sp>
          <p:nvSpPr>
            <p:cNvPr id="28" name="Google Shape;431;p88">
              <a:extLst>
                <a:ext uri="{FF2B5EF4-FFF2-40B4-BE49-F238E27FC236}">
                  <a16:creationId xmlns:a16="http://schemas.microsoft.com/office/drawing/2014/main" id="{C53DAB0F-2AA4-EF51-389F-35F7D393D797}"/>
                </a:ext>
              </a:extLst>
            </p:cNvPr>
            <p:cNvSpPr/>
            <p:nvPr/>
          </p:nvSpPr>
          <p:spPr>
            <a:xfrm>
              <a:off x="677886" y="5492072"/>
              <a:ext cx="4005269" cy="58719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Difficulté à mobiliser et fédérer </a:t>
              </a:r>
              <a:r>
                <a: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les communautés sur les sujets</a:t>
              </a:r>
              <a:endParaRPr lang="fr-FR" sz="140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6D730C3-AF60-B1AD-D266-BAAFC0311FEE}"/>
              </a:ext>
            </a:extLst>
          </p:cNvPr>
          <p:cNvGrpSpPr/>
          <p:nvPr/>
        </p:nvGrpSpPr>
        <p:grpSpPr>
          <a:xfrm>
            <a:off x="771553" y="4973339"/>
            <a:ext cx="3693164" cy="1048368"/>
            <a:chOff x="659674" y="4916625"/>
            <a:chExt cx="4005269" cy="1048368"/>
          </a:xfrm>
        </p:grpSpPr>
        <p:sp>
          <p:nvSpPr>
            <p:cNvPr id="31" name="Google Shape;435;p88">
              <a:extLst>
                <a:ext uri="{FF2B5EF4-FFF2-40B4-BE49-F238E27FC236}">
                  <a16:creationId xmlns:a16="http://schemas.microsoft.com/office/drawing/2014/main" id="{311272A5-6536-AB85-DB2D-10185F51C1AE}"/>
                </a:ext>
              </a:extLst>
            </p:cNvPr>
            <p:cNvSpPr/>
            <p:nvPr/>
          </p:nvSpPr>
          <p:spPr>
            <a:xfrm>
              <a:off x="669900" y="4916625"/>
              <a:ext cx="3987750" cy="449906"/>
            </a:xfrm>
            <a:prstGeom prst="rect">
              <a:avLst/>
            </a:prstGeom>
            <a:solidFill>
              <a:srgbClr val="F07F5A"/>
            </a:solidFill>
            <a:ln>
              <a:solidFill>
                <a:srgbClr val="F07F5A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sz="18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Nécessité d’actualiser les outils</a:t>
              </a:r>
              <a:endParaRPr lang="fr-FR" sz="1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Google Shape;431;p88">
              <a:extLst>
                <a:ext uri="{FF2B5EF4-FFF2-40B4-BE49-F238E27FC236}">
                  <a16:creationId xmlns:a16="http://schemas.microsoft.com/office/drawing/2014/main" id="{F1E3C2F4-9A25-25BC-73AB-E689C756102C}"/>
                </a:ext>
              </a:extLst>
            </p:cNvPr>
            <p:cNvSpPr/>
            <p:nvPr/>
          </p:nvSpPr>
          <p:spPr>
            <a:xfrm>
              <a:off x="659674" y="5420819"/>
              <a:ext cx="4005269" cy="544174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defRPr/>
              </a:pPr>
              <a:r>
                <a:rPr lang="fr-FR" sz="140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Certaines asso’ veulent retravailler le </a:t>
              </a:r>
              <a:r>
                <a:rPr lang="fr-FR" sz="1400" err="1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Pass</a:t>
              </a:r>
              <a:r>
                <a:rPr lang="fr-FR" sz="140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enrichi Impact, BMC Impact</a:t>
              </a:r>
              <a:endParaRPr lang="fr-FR" sz="1400"/>
            </a:p>
          </p:txBody>
        </p:sp>
      </p:grp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7DEF2DE2-A8C3-1E4C-98FC-4DF19EA03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A382B99-96B3-5669-9990-A5B58D207641}"/>
              </a:ext>
            </a:extLst>
          </p:cNvPr>
          <p:cNvGrpSpPr/>
          <p:nvPr/>
        </p:nvGrpSpPr>
        <p:grpSpPr>
          <a:xfrm>
            <a:off x="5101931" y="4928100"/>
            <a:ext cx="3657979" cy="1047391"/>
            <a:chOff x="4976561" y="4920762"/>
            <a:chExt cx="3956262" cy="1047391"/>
          </a:xfrm>
        </p:grpSpPr>
        <p:sp>
          <p:nvSpPr>
            <p:cNvPr id="11" name="Google Shape;435;p88">
              <a:extLst>
                <a:ext uri="{FF2B5EF4-FFF2-40B4-BE49-F238E27FC236}">
                  <a16:creationId xmlns:a16="http://schemas.microsoft.com/office/drawing/2014/main" id="{1A213F4B-E33D-2867-3950-13388AE00069}"/>
                </a:ext>
              </a:extLst>
            </p:cNvPr>
            <p:cNvSpPr/>
            <p:nvPr/>
          </p:nvSpPr>
          <p:spPr>
            <a:xfrm>
              <a:off x="4980256" y="4920762"/>
              <a:ext cx="3922079" cy="449008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fr-FR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Besoin de direction</a:t>
              </a:r>
            </a:p>
          </p:txBody>
        </p:sp>
        <p:sp>
          <p:nvSpPr>
            <p:cNvPr id="9" name="Google Shape;431;p88">
              <a:extLst>
                <a:ext uri="{FF2B5EF4-FFF2-40B4-BE49-F238E27FC236}">
                  <a16:creationId xmlns:a16="http://schemas.microsoft.com/office/drawing/2014/main" id="{EE42FA90-4CD9-4723-37DF-1AC41D28F498}"/>
                </a:ext>
              </a:extLst>
            </p:cNvPr>
            <p:cNvSpPr/>
            <p:nvPr/>
          </p:nvSpPr>
          <p:spPr>
            <a:xfrm>
              <a:off x="4976561" y="5423979"/>
              <a:ext cx="3956262" cy="544174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r>
                <a:rPr lang="fr-FR" sz="14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« (…) par quel bout prendre le sujet? »</a:t>
              </a:r>
              <a:endParaRPr lang="fr-FR" sz="1400"/>
            </a:p>
          </p:txBody>
        </p:sp>
      </p:grp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9768AC43-0C4C-74C5-D258-5C5390B9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1295" y="6325041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12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4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4B65E-2BF6-364F-6ECB-2BCE55745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F214C2-D91B-A02D-DFD7-DFF0607C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78" y="438769"/>
            <a:ext cx="7567641" cy="777578"/>
          </a:xfrm>
        </p:spPr>
        <p:txBody>
          <a:bodyPr/>
          <a:lstStyle/>
          <a:p>
            <a:pPr algn="l"/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Rappel des étapes du programme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816839-FCFC-CCCC-5BD4-4E56C2498DB3}"/>
              </a:ext>
            </a:extLst>
          </p:cNvPr>
          <p:cNvSpPr txBox="1"/>
          <p:nvPr/>
        </p:nvSpPr>
        <p:spPr>
          <a:xfrm>
            <a:off x="694576" y="2157620"/>
            <a:ext cx="51329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fr-FR" sz="1600" b="0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Programme de progression avec à chaque niveau des outils de questionnement, des temps de sensibilisation et d’aide à la progression. </a:t>
            </a:r>
          </a:p>
          <a:p>
            <a:pPr algn="just" rtl="0" fontAlgn="base"/>
            <a:endParaRPr lang="fr-FR" sz="1600">
              <a:solidFill>
                <a:srgbClr val="251B3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rtl="0" fontAlgn="base"/>
            <a:endParaRPr lang="fr-FR" sz="1600">
              <a:solidFill>
                <a:srgbClr val="251B3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rtl="0" fontAlgn="base"/>
            <a:r>
              <a:rPr lang="fr-FR" sz="1600" b="0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étapes sont à retenir pour faire progresser tous les candidats</a:t>
            </a:r>
            <a:r>
              <a:rPr lang="fr-FR" sz="16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algn="just" rtl="0" fontAlgn="base"/>
            <a:endParaRPr lang="fr-FR" sz="1600" b="0" i="0">
              <a:solidFill>
                <a:srgbClr val="251B3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algn="just" fontAlgn="base">
              <a:buFont typeface="Arial" panose="020B0604020202020204" pitchFamily="34" charset="0"/>
              <a:buChar char="•"/>
            </a:pPr>
            <a:r>
              <a:rPr lang="fr-FR" sz="1600" b="0" i="0">
                <a:solidFill>
                  <a:srgbClr val="F34F6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Questionnez-vous </a:t>
            </a:r>
          </a:p>
          <a:p>
            <a:pPr lvl="1" algn="just" fontAlgn="base">
              <a:buFont typeface="Arial" panose="020B0604020202020204" pitchFamily="34" charset="0"/>
              <a:buChar char="•"/>
            </a:pPr>
            <a:r>
              <a:rPr lang="fr-FR" sz="1600" b="0" i="0">
                <a:solidFill>
                  <a:srgbClr val="FFC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Lancez-vous  </a:t>
            </a:r>
          </a:p>
          <a:p>
            <a:pPr lvl="1" algn="just" fontAlgn="base">
              <a:buFont typeface="Arial" panose="020B0604020202020204" pitchFamily="34" charset="0"/>
              <a:buChar char="•"/>
            </a:pPr>
            <a:r>
              <a:rPr lang="fr-FR" sz="1600" b="0" i="0">
                <a:solidFill>
                  <a:srgbClr val="1595B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Devenez champion  </a:t>
            </a:r>
            <a:r>
              <a:rPr lang="fr-FR" sz="1600" b="0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</p:txBody>
      </p:sp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4AF8A92E-8C4C-FD5D-DC86-3E3B86FC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BA26CAA2-74B1-0EBD-A0AB-70E3D16E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13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BCB0B781-98FF-293D-625D-5C0CB2958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8074"/>
          <a:stretch/>
        </p:blipFill>
        <p:spPr>
          <a:xfrm>
            <a:off x="5827558" y="1133340"/>
            <a:ext cx="6302349" cy="48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2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22948-4AB9-BA41-DE8D-2E938D4AE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25;p88">
            <a:extLst>
              <a:ext uri="{FF2B5EF4-FFF2-40B4-BE49-F238E27FC236}">
                <a16:creationId xmlns:a16="http://schemas.microsoft.com/office/drawing/2014/main" id="{27DDB628-C920-F973-CEB9-34A79F14555F}"/>
              </a:ext>
            </a:extLst>
          </p:cNvPr>
          <p:cNvSpPr/>
          <p:nvPr/>
        </p:nvSpPr>
        <p:spPr>
          <a:xfrm>
            <a:off x="1279258" y="2367044"/>
            <a:ext cx="10276963" cy="2659351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02;p87">
            <a:extLst>
              <a:ext uri="{FF2B5EF4-FFF2-40B4-BE49-F238E27FC236}">
                <a16:creationId xmlns:a16="http://schemas.microsoft.com/office/drawing/2014/main" id="{B2075B1D-E162-3622-76DD-EE662E40F4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587" y="277147"/>
            <a:ext cx="7901987" cy="130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Bilan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20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outils et formations disponibles, proposés par la Fédération</a:t>
            </a:r>
            <a:endParaRPr lang="fr-FR" sz="1200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AB2E47-7649-1B1C-BD80-26F6C1655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4" t="4413" r="1289" b="3568"/>
          <a:stretch/>
        </p:blipFill>
        <p:spPr>
          <a:xfrm>
            <a:off x="8284574" y="491683"/>
            <a:ext cx="2596029" cy="1725769"/>
          </a:xfrm>
          <a:prstGeom prst="rect">
            <a:avLst/>
          </a:prstGeom>
        </p:spPr>
      </p:pic>
      <p:sp>
        <p:nvSpPr>
          <p:cNvPr id="9" name="Google Shape;431;p88">
            <a:extLst>
              <a:ext uri="{FF2B5EF4-FFF2-40B4-BE49-F238E27FC236}">
                <a16:creationId xmlns:a16="http://schemas.microsoft.com/office/drawing/2014/main" id="{340E526E-5C39-0527-927C-13362AE35335}"/>
              </a:ext>
            </a:extLst>
          </p:cNvPr>
          <p:cNvSpPr/>
          <p:nvPr/>
        </p:nvSpPr>
        <p:spPr>
          <a:xfrm>
            <a:off x="1387582" y="2828709"/>
            <a:ext cx="3847937" cy="136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fr-FR" sz="1400" b="1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 enrichi Impact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fr-FR" sz="1400" b="1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BMC Impact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6D98FBA-53B5-B7E8-5F9E-764BA08DB447}"/>
              </a:ext>
            </a:extLst>
          </p:cNvPr>
          <p:cNvGrpSpPr/>
          <p:nvPr/>
        </p:nvGrpSpPr>
        <p:grpSpPr>
          <a:xfrm>
            <a:off x="1168475" y="1773618"/>
            <a:ext cx="5142449" cy="835732"/>
            <a:chOff x="582487" y="1640386"/>
            <a:chExt cx="5979989" cy="103868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30F4558-07FA-233A-FC68-0551004E66D7}"/>
                </a:ext>
              </a:extLst>
            </p:cNvPr>
            <p:cNvSpPr/>
            <p:nvPr/>
          </p:nvSpPr>
          <p:spPr>
            <a:xfrm>
              <a:off x="582487" y="1640386"/>
              <a:ext cx="1038687" cy="1038687"/>
            </a:xfrm>
            <a:prstGeom prst="ellipse">
              <a:avLst/>
            </a:prstGeom>
            <a:solidFill>
              <a:srgbClr val="EF5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C26A903-4E82-83F5-A6D5-963A9B553E8A}"/>
                </a:ext>
              </a:extLst>
            </p:cNvPr>
            <p:cNvSpPr/>
            <p:nvPr/>
          </p:nvSpPr>
          <p:spPr>
            <a:xfrm>
              <a:off x="717561" y="1775031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BDA58FC7-F3CC-CB98-A0F8-8362394D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1169" y="1934137"/>
              <a:ext cx="307237" cy="44378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CB482A-D970-036D-95EE-54356ED9A0C9}"/>
                </a:ext>
              </a:extLst>
            </p:cNvPr>
            <p:cNvSpPr/>
            <p:nvPr/>
          </p:nvSpPr>
          <p:spPr>
            <a:xfrm>
              <a:off x="1561513" y="2008673"/>
              <a:ext cx="1778491" cy="378129"/>
            </a:xfrm>
            <a:prstGeom prst="rect">
              <a:avLst/>
            </a:prstGeom>
            <a:solidFill>
              <a:srgbClr val="EF5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3D77C4-52FA-4D49-1739-A90D08E0856D}"/>
                </a:ext>
              </a:extLst>
            </p:cNvPr>
            <p:cNvSpPr/>
            <p:nvPr/>
          </p:nvSpPr>
          <p:spPr>
            <a:xfrm>
              <a:off x="1258405" y="1872839"/>
              <a:ext cx="5304071" cy="573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cap="all">
                  <a:ln>
                    <a:solidFill>
                      <a:schemeClr val="bg1"/>
                    </a:solidFill>
                  </a:ln>
                  <a:noFill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Étape 1</a:t>
              </a:r>
              <a:r>
                <a:rPr lang="fr-FR" sz="2400" b="1" cap="all">
                  <a:ln>
                    <a:solidFill>
                      <a:schemeClr val="bg1"/>
                    </a:solidFill>
                  </a:ln>
                  <a:noFill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     </a:t>
              </a:r>
              <a:r>
                <a:rPr lang="fr-FR" sz="1600" b="1" cap="all">
                  <a:solidFill>
                    <a:srgbClr val="EF566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Questionnez-vous</a:t>
              </a:r>
              <a:endParaRPr lang="fr-MQ" b="1" cap="all">
                <a:solidFill>
                  <a:srgbClr val="EF5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60391410-F8BB-4F98-270A-FA068454A7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036"/>
          <a:stretch/>
        </p:blipFill>
        <p:spPr>
          <a:xfrm>
            <a:off x="3744791" y="2558867"/>
            <a:ext cx="7733733" cy="2343668"/>
          </a:xfrm>
          <a:prstGeom prst="rect">
            <a:avLst/>
          </a:prstGeom>
        </p:spPr>
      </p:pic>
      <p:sp>
        <p:nvSpPr>
          <p:cNvPr id="30" name="Google Shape;594;p96">
            <a:extLst>
              <a:ext uri="{FF2B5EF4-FFF2-40B4-BE49-F238E27FC236}">
                <a16:creationId xmlns:a16="http://schemas.microsoft.com/office/drawing/2014/main" id="{9C190AA4-52E2-6381-4B4E-D45C00F9D505}"/>
              </a:ext>
            </a:extLst>
          </p:cNvPr>
          <p:cNvSpPr/>
          <p:nvPr/>
        </p:nvSpPr>
        <p:spPr>
          <a:xfrm rot="16200000">
            <a:off x="3375863" y="3408227"/>
            <a:ext cx="393876" cy="343981"/>
          </a:xfrm>
          <a:prstGeom prst="downArrow">
            <a:avLst>
              <a:gd name="adj1" fmla="val 77897"/>
              <a:gd name="adj2" fmla="val 46711"/>
            </a:avLst>
          </a:prstGeom>
          <a:solidFill>
            <a:srgbClr val="F34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F6F04B-EB09-15A4-A908-D06F1F1CDDB8}"/>
              </a:ext>
            </a:extLst>
          </p:cNvPr>
          <p:cNvGrpSpPr/>
          <p:nvPr/>
        </p:nvGrpSpPr>
        <p:grpSpPr>
          <a:xfrm>
            <a:off x="1387583" y="5026395"/>
            <a:ext cx="9839217" cy="1862048"/>
            <a:chOff x="7501862" y="5540881"/>
            <a:chExt cx="9839217" cy="186204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B4994C5-23A2-BC8C-308B-301EE1E1C2F0}"/>
                </a:ext>
              </a:extLst>
            </p:cNvPr>
            <p:cNvSpPr txBox="1"/>
            <p:nvPr/>
          </p:nvSpPr>
          <p:spPr>
            <a:xfrm>
              <a:off x="8674304" y="5820373"/>
              <a:ext cx="86667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 </a:t>
              </a:r>
              <a:r>
                <a:rPr lang="fr-FR" sz="1600" i="1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pass</a:t>
              </a:r>
              <a:r>
                <a:rPr lang="fr-FR" sz="16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Impact n’est pas utilisé, il est compliqué à comprendre. On souhaite le retravailler »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A853F91-3186-4B4C-5753-D34437314518}"/>
                </a:ext>
              </a:extLst>
            </p:cNvPr>
            <p:cNvSpPr txBox="1"/>
            <p:nvPr/>
          </p:nvSpPr>
          <p:spPr>
            <a:xfrm rot="10800000">
              <a:off x="7501862" y="5540881"/>
              <a:ext cx="13482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500" b="1">
                  <a:solidFill>
                    <a:srgbClr val="FFBB6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,,</a:t>
              </a:r>
            </a:p>
          </p:txBody>
        </p:sp>
      </p:grpSp>
      <p:pic>
        <p:nvPicPr>
          <p:cNvPr id="5" name="Image 4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34D8B517-6711-3872-4A17-1E6E263DF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902AD357-0E12-1192-C650-5385459B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14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8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954A4-2780-EE46-14DB-6A0A19AB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25;p88">
            <a:extLst>
              <a:ext uri="{FF2B5EF4-FFF2-40B4-BE49-F238E27FC236}">
                <a16:creationId xmlns:a16="http://schemas.microsoft.com/office/drawing/2014/main" id="{6AD11EE5-AEA2-B145-9564-F3619B4A3B77}"/>
              </a:ext>
            </a:extLst>
          </p:cNvPr>
          <p:cNvSpPr/>
          <p:nvPr/>
        </p:nvSpPr>
        <p:spPr>
          <a:xfrm>
            <a:off x="893216" y="2347086"/>
            <a:ext cx="10405567" cy="2701748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02;p87">
            <a:extLst>
              <a:ext uri="{FF2B5EF4-FFF2-40B4-BE49-F238E27FC236}">
                <a16:creationId xmlns:a16="http://schemas.microsoft.com/office/drawing/2014/main" id="{50D3738F-3BE0-0C01-F5BC-206B07D944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5506" y="368300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Bilan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2000" b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Bilan sur les outils et formations disponibles proposés par la Fédération en 2023</a:t>
            </a:r>
            <a:endParaRPr lang="fr-FR" sz="1200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D3AD1D3-564D-7DDE-A47B-0E8B9F40ACC2}"/>
              </a:ext>
            </a:extLst>
          </p:cNvPr>
          <p:cNvSpPr/>
          <p:nvPr/>
        </p:nvSpPr>
        <p:spPr>
          <a:xfrm>
            <a:off x="635506" y="1594034"/>
            <a:ext cx="1038687" cy="1038687"/>
          </a:xfrm>
          <a:prstGeom prst="ellipse">
            <a:avLst/>
          </a:prstGeom>
          <a:solidFill>
            <a:srgbClr val="F6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A7B31EA-12CB-E0CD-C7FB-9F54F800EBA8}"/>
              </a:ext>
            </a:extLst>
          </p:cNvPr>
          <p:cNvSpPr/>
          <p:nvPr/>
        </p:nvSpPr>
        <p:spPr>
          <a:xfrm>
            <a:off x="770580" y="1728679"/>
            <a:ext cx="7620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3A5F5-2DE8-5821-CB75-638B2855628D}"/>
              </a:ext>
            </a:extLst>
          </p:cNvPr>
          <p:cNvSpPr/>
          <p:nvPr/>
        </p:nvSpPr>
        <p:spPr>
          <a:xfrm>
            <a:off x="1614532" y="1962321"/>
            <a:ext cx="1778491" cy="378129"/>
          </a:xfrm>
          <a:prstGeom prst="rect">
            <a:avLst/>
          </a:prstGeom>
          <a:solidFill>
            <a:srgbClr val="F6A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77D5CA-D8C5-BCB3-D534-80F09D3BF2BF}"/>
              </a:ext>
            </a:extLst>
          </p:cNvPr>
          <p:cNvSpPr/>
          <p:nvPr/>
        </p:nvSpPr>
        <p:spPr>
          <a:xfrm>
            <a:off x="1653001" y="1949460"/>
            <a:ext cx="4048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>
                <a:ln>
                  <a:solidFill>
                    <a:schemeClr val="bg1"/>
                  </a:solidFill>
                </a:ln>
                <a:noFill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Étape 2</a:t>
            </a:r>
            <a:r>
              <a:rPr lang="fr-FR" sz="2400" b="1" cap="all">
                <a:ln>
                  <a:solidFill>
                    <a:schemeClr val="bg1"/>
                  </a:solidFill>
                </a:ln>
                <a:noFill/>
                <a:latin typeface="Canaro ExtraBold" panose="00000900000000000000" pitchFamily="50" charset="0"/>
              </a:rPr>
              <a:t>    </a:t>
            </a:r>
            <a:r>
              <a:rPr lang="fr-FR" b="1" cap="all">
                <a:solidFill>
                  <a:srgbClr val="F6A43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lancez-vous !</a:t>
            </a:r>
            <a:endParaRPr lang="fr-MQ" b="1" cap="all">
              <a:solidFill>
                <a:srgbClr val="F6A43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DB8489D4-AEAC-108D-1C21-0D6062EFA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374" y="1792567"/>
            <a:ext cx="268411" cy="610025"/>
          </a:xfrm>
          <a:prstGeom prst="rect">
            <a:avLst/>
          </a:prstGeom>
        </p:spPr>
      </p:pic>
      <p:sp>
        <p:nvSpPr>
          <p:cNvPr id="15" name="Google Shape;431;p88">
            <a:extLst>
              <a:ext uri="{FF2B5EF4-FFF2-40B4-BE49-F238E27FC236}">
                <a16:creationId xmlns:a16="http://schemas.microsoft.com/office/drawing/2014/main" id="{6E63C89E-FE1D-ACC6-6B62-F47DBA6217F8}"/>
              </a:ext>
            </a:extLst>
          </p:cNvPr>
          <p:cNvSpPr/>
          <p:nvPr/>
        </p:nvSpPr>
        <p:spPr>
          <a:xfrm>
            <a:off x="8247105" y="2873749"/>
            <a:ext cx="2508440" cy="1061911"/>
          </a:xfrm>
          <a:prstGeom prst="rect">
            <a:avLst/>
          </a:prstGeom>
          <a:solidFill>
            <a:srgbClr val="F6A4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Outil de diagnostic en ligne Impact par Réseau Entreprendre®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4C77AA-5BC2-EBC2-8F66-8C16DE9BF7FD}"/>
              </a:ext>
            </a:extLst>
          </p:cNvPr>
          <p:cNvGrpSpPr/>
          <p:nvPr/>
        </p:nvGrpSpPr>
        <p:grpSpPr>
          <a:xfrm>
            <a:off x="4680383" y="2808752"/>
            <a:ext cx="3257974" cy="1986168"/>
            <a:chOff x="4658765" y="2791176"/>
            <a:chExt cx="3257974" cy="1593907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3346EEF-4828-7ED3-DC3A-444BBD381F0A}"/>
                </a:ext>
              </a:extLst>
            </p:cNvPr>
            <p:cNvSpPr txBox="1"/>
            <p:nvPr/>
          </p:nvSpPr>
          <p:spPr>
            <a:xfrm>
              <a:off x="4800197" y="2791176"/>
              <a:ext cx="2548367" cy="924265"/>
            </a:xfrm>
            <a:prstGeom prst="rect">
              <a:avLst/>
            </a:prstGeom>
            <a:solidFill>
              <a:srgbClr val="F6A437"/>
            </a:solidFill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fr-FR" sz="16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Programme de transformation « Impact RSE » – 1 an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1407A73-EEDA-CD51-968B-F1875E0DD23C}"/>
                </a:ext>
              </a:extLst>
            </p:cNvPr>
            <p:cNvSpPr txBox="1"/>
            <p:nvPr/>
          </p:nvSpPr>
          <p:spPr>
            <a:xfrm>
              <a:off x="4658765" y="3826470"/>
              <a:ext cx="3257974" cy="558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fr-FR" sz="140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 associations pour 16 entreprises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fr-FR" sz="1400">
                  <a:solidFill>
                    <a:schemeClr val="bg1">
                      <a:lumMod val="6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entre fin décembre 23 et sur 2024</a:t>
              </a:r>
            </a:p>
          </p:txBody>
        </p:sp>
      </p:grpSp>
      <p:pic>
        <p:nvPicPr>
          <p:cNvPr id="3" name="Image 2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D5755938-B72C-8ED1-8438-1E7DDF391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sp>
        <p:nvSpPr>
          <p:cNvPr id="6" name="Google Shape;431;p88">
            <a:extLst>
              <a:ext uri="{FF2B5EF4-FFF2-40B4-BE49-F238E27FC236}">
                <a16:creationId xmlns:a16="http://schemas.microsoft.com/office/drawing/2014/main" id="{F3F97EFF-4C0A-2C86-B49F-753361D1DEF5}"/>
              </a:ext>
            </a:extLst>
          </p:cNvPr>
          <p:cNvSpPr/>
          <p:nvPr/>
        </p:nvSpPr>
        <p:spPr>
          <a:xfrm>
            <a:off x="1532580" y="2818204"/>
            <a:ext cx="2508440" cy="1117456"/>
          </a:xfrm>
          <a:prstGeom prst="rect">
            <a:avLst/>
          </a:prstGeom>
          <a:solidFill>
            <a:srgbClr val="F6A4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Atelier </a:t>
            </a:r>
            <a:br>
              <a:rPr lang="fr-FR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 </a:t>
            </a:r>
            <a:r>
              <a:rPr lang="fr-FR" sz="1600" b="1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Être et agir en dirigeant à impact </a:t>
            </a:r>
            <a:r>
              <a:rPr lang="fr-FR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 - 3h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EAAF6B-8F62-F2DE-4C27-560707760A71}"/>
              </a:ext>
            </a:extLst>
          </p:cNvPr>
          <p:cNvSpPr txBox="1"/>
          <p:nvPr/>
        </p:nvSpPr>
        <p:spPr>
          <a:xfrm>
            <a:off x="1765238" y="4117256"/>
            <a:ext cx="2043123" cy="372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14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associations en 2023</a:t>
            </a:r>
          </a:p>
        </p:txBody>
      </p:sp>
      <p:pic>
        <p:nvPicPr>
          <p:cNvPr id="8" name="Picture 2" descr="R3 Group (@R3Group1) / X">
            <a:extLst>
              <a:ext uri="{FF2B5EF4-FFF2-40B4-BE49-F238E27FC236}">
                <a16:creationId xmlns:a16="http://schemas.microsoft.com/office/drawing/2014/main" id="{35AE2509-86D0-2550-90B3-1245A383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77" y="2417761"/>
            <a:ext cx="764847" cy="7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3 Group (@R3Group1) / X">
            <a:extLst>
              <a:ext uri="{FF2B5EF4-FFF2-40B4-BE49-F238E27FC236}">
                <a16:creationId xmlns:a16="http://schemas.microsoft.com/office/drawing/2014/main" id="{115B74B7-E6C7-0E84-2DB4-C09BBF2A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20" y="2391044"/>
            <a:ext cx="764847" cy="7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FC65D8D-5F6D-0690-F2BD-A8E4F770F64A}"/>
              </a:ext>
            </a:extLst>
          </p:cNvPr>
          <p:cNvSpPr txBox="1"/>
          <p:nvPr/>
        </p:nvSpPr>
        <p:spPr>
          <a:xfrm rot="10800000">
            <a:off x="2517528" y="5129819"/>
            <a:ext cx="13482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>
                <a:solidFill>
                  <a:srgbClr val="FFBB6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,,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8A93B1-F898-4409-B5BA-885A73CB4DA0}"/>
              </a:ext>
            </a:extLst>
          </p:cNvPr>
          <p:cNvSpPr txBox="1"/>
          <p:nvPr/>
        </p:nvSpPr>
        <p:spPr>
          <a:xfrm>
            <a:off x="3685720" y="5348852"/>
            <a:ext cx="6018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ne connait pas l’outil d’</a:t>
            </a:r>
            <a:r>
              <a:rPr lang="fr-FR" sz="1600" i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auto-diagnostic</a:t>
            </a:r>
            <a:r>
              <a:rPr lang="fr-FR" sz="1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On est preneur! »</a:t>
            </a:r>
          </a:p>
        </p:txBody>
      </p:sp>
      <p:pic>
        <p:nvPicPr>
          <p:cNvPr id="20" name="Image 19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CB259D30-1585-D8E1-863F-9D185A47C4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76" y="2410174"/>
            <a:ext cx="1089302" cy="440562"/>
          </a:xfrm>
          <a:prstGeom prst="rect">
            <a:avLst/>
          </a:prstGeom>
        </p:spPr>
      </p:pic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BB050FE8-79A4-F990-0BA0-7053EAEC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15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16697A-15F6-1363-657F-99A8A236E17F}"/>
              </a:ext>
            </a:extLst>
          </p:cNvPr>
          <p:cNvSpPr txBox="1"/>
          <p:nvPr/>
        </p:nvSpPr>
        <p:spPr>
          <a:xfrm>
            <a:off x="8039445" y="4126226"/>
            <a:ext cx="2923760" cy="69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14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Disponible depuis mai 2023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140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2023 : 251 utilisations / 44 assos</a:t>
            </a:r>
          </a:p>
        </p:txBody>
      </p:sp>
    </p:spTree>
    <p:extLst>
      <p:ext uri="{BB962C8B-B14F-4D97-AF65-F5344CB8AC3E}">
        <p14:creationId xmlns:p14="http://schemas.microsoft.com/office/powerpoint/2010/main" val="18176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7B0C4-12F6-3E96-7BEE-A473D87F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30ED36E3-B047-71EE-A35A-857A3E13C2B7}"/>
              </a:ext>
            </a:extLst>
          </p:cNvPr>
          <p:cNvSpPr txBox="1">
            <a:spLocks/>
          </p:cNvSpPr>
          <p:nvPr/>
        </p:nvSpPr>
        <p:spPr>
          <a:xfrm>
            <a:off x="217580" y="456718"/>
            <a:ext cx="10527523" cy="9706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955925" algn="l"/>
              </a:tabLst>
            </a:pPr>
            <a:r>
              <a:rPr lang="fr-FR" sz="3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premières propositions pour nos associations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1CA51D-60F8-BD7A-1851-00E1158545F3}"/>
              </a:ext>
            </a:extLst>
          </p:cNvPr>
          <p:cNvGrpSpPr/>
          <p:nvPr/>
        </p:nvGrpSpPr>
        <p:grpSpPr>
          <a:xfrm>
            <a:off x="3415189" y="1562574"/>
            <a:ext cx="8395478" cy="4119592"/>
            <a:chOff x="2989162" y="1970780"/>
            <a:chExt cx="8395478" cy="4119592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5E5DB45-3652-5223-E8BF-9B4360E8EF03}"/>
                </a:ext>
              </a:extLst>
            </p:cNvPr>
            <p:cNvGrpSpPr/>
            <p:nvPr/>
          </p:nvGrpSpPr>
          <p:grpSpPr>
            <a:xfrm>
              <a:off x="5865042" y="1970780"/>
              <a:ext cx="2686687" cy="4119592"/>
              <a:chOff x="4653547" y="589393"/>
              <a:chExt cx="3030719" cy="49874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E2BAA12-89D5-6D03-E211-EDF9B81158A6}"/>
                  </a:ext>
                </a:extLst>
              </p:cNvPr>
              <p:cNvSpPr/>
              <p:nvPr/>
            </p:nvSpPr>
            <p:spPr>
              <a:xfrm>
                <a:off x="4653547" y="2690270"/>
                <a:ext cx="3030719" cy="2886554"/>
              </a:xfrm>
              <a:prstGeom prst="rect">
                <a:avLst/>
              </a:prstGeom>
              <a:solidFill>
                <a:srgbClr val="F2F2F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105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b="1">
                    <a:solidFill>
                      <a:srgbClr val="002060"/>
                    </a:solidFill>
                    <a:latin typeface="Lato "/>
                  </a:rPr>
                  <a:t>FORMATIONS</a:t>
                </a: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1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lnSpc>
                    <a:spcPct val="200000"/>
                  </a:lnSpc>
                  <a:buClr>
                    <a:srgbClr val="002060"/>
                  </a:buClr>
                </a:pPr>
                <a:r>
                  <a:rPr lang="fr-FR" sz="1400" b="1">
                    <a:solidFill>
                      <a:schemeClr val="tx1"/>
                    </a:solidFill>
                    <a:latin typeface="Lato "/>
                  </a:rPr>
                  <a:t>Des ateliers de sensibilisation et de transformation</a:t>
                </a:r>
                <a:r>
                  <a:rPr lang="fr-FR" sz="1400" b="1">
                    <a:solidFill>
                      <a:srgbClr val="002060"/>
                    </a:solidFill>
                    <a:latin typeface="Lato "/>
                  </a:rPr>
                  <a:t> </a:t>
                </a:r>
              </a:p>
              <a:p>
                <a:pPr algn="ctr">
                  <a:lnSpc>
                    <a:spcPct val="200000"/>
                  </a:lnSpc>
                  <a:buClr>
                    <a:srgbClr val="002060"/>
                  </a:buClr>
                </a:pPr>
                <a:endParaRPr lang="fr-FR" sz="3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lnSpc>
                    <a:spcPct val="200000"/>
                  </a:lnSpc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sz="1400" b="1">
                    <a:solidFill>
                      <a:srgbClr val="002060"/>
                    </a:solidFill>
                    <a:latin typeface="Lato "/>
                  </a:rPr>
                  <a:t> </a:t>
                </a: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</p:txBody>
          </p:sp>
          <p:pic>
            <p:nvPicPr>
              <p:cNvPr id="19" name="Image 18" descr="Une image contenant habits, personne, Post-it, écriture manuscrite&#10;&#10;Description générée automatiquement">
                <a:extLst>
                  <a:ext uri="{FF2B5EF4-FFF2-40B4-BE49-F238E27FC236}">
                    <a16:creationId xmlns:a16="http://schemas.microsoft.com/office/drawing/2014/main" id="{C2A0CB17-23AA-CA13-8F20-C778B8D8C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3547" y="589393"/>
                <a:ext cx="3000427" cy="2020020"/>
              </a:xfrm>
              <a:prstGeom prst="rect">
                <a:avLst/>
              </a:prstGeom>
              <a:ln w="19050">
                <a:noFill/>
              </a:ln>
            </p:spPr>
          </p:pic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7ED0832-C90F-D43F-C5D7-718E9C84E9AA}"/>
                </a:ext>
              </a:extLst>
            </p:cNvPr>
            <p:cNvGrpSpPr/>
            <p:nvPr/>
          </p:nvGrpSpPr>
          <p:grpSpPr>
            <a:xfrm>
              <a:off x="2989162" y="1970780"/>
              <a:ext cx="2706945" cy="4119592"/>
              <a:chOff x="4961891" y="465615"/>
              <a:chExt cx="3053574" cy="49874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1" name="Image 20" descr="Une image contenant personne, habits, personnes, intérieur&#10;&#10;Description générée automatiquement">
                <a:extLst>
                  <a:ext uri="{FF2B5EF4-FFF2-40B4-BE49-F238E27FC236}">
                    <a16:creationId xmlns:a16="http://schemas.microsoft.com/office/drawing/2014/main" id="{4E9D3175-3AA5-574B-1BB3-09884C713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042" y="465615"/>
                <a:ext cx="3052423" cy="2033558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3F1DD59-4EFB-F07A-5093-955A2210FA48}"/>
                  </a:ext>
                </a:extLst>
              </p:cNvPr>
              <p:cNvSpPr/>
              <p:nvPr/>
            </p:nvSpPr>
            <p:spPr>
              <a:xfrm>
                <a:off x="4961891" y="2593660"/>
                <a:ext cx="3030719" cy="2859388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6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b="1">
                    <a:solidFill>
                      <a:srgbClr val="002060"/>
                    </a:solidFill>
                    <a:latin typeface="Lato "/>
                  </a:rPr>
                  <a:t>COMMUNAUTE</a:t>
                </a: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2060"/>
                  </a:buClr>
                </a:pPr>
                <a:r>
                  <a:rPr lang="fr-FR" sz="1400" b="1">
                    <a:solidFill>
                      <a:schemeClr val="tx1"/>
                    </a:solidFill>
                    <a:latin typeface="Lato "/>
                  </a:rPr>
                  <a:t>Démultiplions nos forces avec la communauté </a:t>
                </a:r>
              </a:p>
              <a:p>
                <a:pPr algn="ctr">
                  <a:lnSpc>
                    <a:spcPct val="150000"/>
                  </a:lnSpc>
                  <a:buClr>
                    <a:srgbClr val="002060"/>
                  </a:buClr>
                </a:pPr>
                <a:r>
                  <a:rPr lang="fr-FR" sz="1400" b="1">
                    <a:solidFill>
                      <a:schemeClr val="tx1"/>
                    </a:solidFill>
                    <a:latin typeface="Lato "/>
                  </a:rPr>
                  <a:t>de l’impact grâce à nos</a:t>
                </a:r>
              </a:p>
              <a:p>
                <a:pPr algn="ctr">
                  <a:lnSpc>
                    <a:spcPct val="150000"/>
                  </a:lnSpc>
                  <a:buClr>
                    <a:srgbClr val="002060"/>
                  </a:buClr>
                </a:pPr>
                <a:r>
                  <a:rPr lang="fr-FR" sz="1400" b="1">
                    <a:solidFill>
                      <a:schemeClr val="tx1"/>
                    </a:solidFill>
                    <a:latin typeface="Lato "/>
                  </a:rPr>
                  <a:t>Référents – Ambassadeurs</a:t>
                </a:r>
                <a:endParaRPr lang="fr-FR" sz="1100" b="1">
                  <a:solidFill>
                    <a:schemeClr val="tx1"/>
                  </a:solidFill>
                  <a:latin typeface="Lato "/>
                </a:endParaRPr>
              </a:p>
              <a:p>
                <a:pPr algn="ctr">
                  <a:lnSpc>
                    <a:spcPct val="150000"/>
                  </a:lnSpc>
                  <a:buClr>
                    <a:srgbClr val="002060"/>
                  </a:buClr>
                </a:pPr>
                <a:endParaRPr lang="fr-FR" sz="1100" b="1">
                  <a:solidFill>
                    <a:schemeClr val="tx1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1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F1DFFC5-4E44-57F4-8EC2-6A3FBE41D276}"/>
                </a:ext>
              </a:extLst>
            </p:cNvPr>
            <p:cNvGrpSpPr/>
            <p:nvPr/>
          </p:nvGrpSpPr>
          <p:grpSpPr>
            <a:xfrm>
              <a:off x="8697955" y="1989704"/>
              <a:ext cx="2686685" cy="4086576"/>
              <a:chOff x="4017253" y="702818"/>
              <a:chExt cx="3030719" cy="494745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4" name="Image 23" descr="Une image contenant habits, homme, meubles, chaise&#10;&#10;Description générée automatiquement">
                <a:extLst>
                  <a:ext uri="{FF2B5EF4-FFF2-40B4-BE49-F238E27FC236}">
                    <a16:creationId xmlns:a16="http://schemas.microsoft.com/office/drawing/2014/main" id="{283502E1-C146-6969-26F0-3B7C62B8E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7253" y="702818"/>
                <a:ext cx="3030719" cy="202002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128C35-F83D-2BE5-CA42-93F98F4FC88F}"/>
                  </a:ext>
                </a:extLst>
              </p:cNvPr>
              <p:cNvSpPr/>
              <p:nvPr/>
            </p:nvSpPr>
            <p:spPr>
              <a:xfrm>
                <a:off x="4017253" y="2790886"/>
                <a:ext cx="3030719" cy="2859391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6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sz="1400" b="1">
                    <a:solidFill>
                      <a:srgbClr val="002060"/>
                    </a:solidFill>
                    <a:latin typeface="Lato "/>
                  </a:rPr>
                  <a:t>  </a:t>
                </a:r>
                <a:r>
                  <a:rPr lang="fr-FR" b="1">
                    <a:solidFill>
                      <a:srgbClr val="002060"/>
                    </a:solidFill>
                    <a:latin typeface="Lato "/>
                  </a:rPr>
                  <a:t>DES RENDEZ-VOUS</a:t>
                </a:r>
              </a:p>
              <a:p>
                <a:pPr algn="ctr">
                  <a:buClr>
                    <a:srgbClr val="002060"/>
                  </a:buClr>
                </a:pPr>
                <a:endParaRPr lang="fr-FR" sz="11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sz="1400" b="1">
                    <a:solidFill>
                      <a:schemeClr val="tx1"/>
                    </a:solidFill>
                    <a:latin typeface="Lato "/>
                  </a:rPr>
                  <a:t>à créer ensemble ! </a:t>
                </a:r>
              </a:p>
              <a:p>
                <a:pPr algn="ctr"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 algn="ctr">
                  <a:buClr>
                    <a:srgbClr val="002060"/>
                  </a:buClr>
                </a:pPr>
                <a:r>
                  <a:rPr lang="fr-FR" sz="1400" b="1">
                    <a:solidFill>
                      <a:srgbClr val="002060"/>
                    </a:solidFill>
                    <a:latin typeface="Lato "/>
                  </a:rPr>
                  <a:t> </a:t>
                </a: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r>
                  <a:rPr lang="fr-FR" sz="1400" b="1">
                    <a:solidFill>
                      <a:srgbClr val="002060"/>
                    </a:solidFill>
                    <a:latin typeface="Lato "/>
                  </a:rPr>
                  <a:t> </a:t>
                </a: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  <a:p>
                <a:pPr>
                  <a:buClr>
                    <a:srgbClr val="002060"/>
                  </a:buClr>
                </a:pPr>
                <a:endParaRPr lang="fr-FR" sz="1400" b="1">
                  <a:solidFill>
                    <a:srgbClr val="002060"/>
                  </a:solidFill>
                  <a:latin typeface="Lato "/>
                </a:endParaRPr>
              </a:p>
            </p:txBody>
          </p:sp>
        </p:grpSp>
      </p:grpSp>
      <p:pic>
        <p:nvPicPr>
          <p:cNvPr id="4" name="Image 3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4087A272-8518-7327-8F83-DFBEEA31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B09C3D4-B1F8-524B-DF3A-00F37A683650}"/>
              </a:ext>
            </a:extLst>
          </p:cNvPr>
          <p:cNvGrpSpPr/>
          <p:nvPr/>
        </p:nvGrpSpPr>
        <p:grpSpPr>
          <a:xfrm>
            <a:off x="381333" y="1562574"/>
            <a:ext cx="2739247" cy="4119592"/>
            <a:chOff x="184135" y="1682753"/>
            <a:chExt cx="2739247" cy="3825968"/>
          </a:xfrm>
          <a:solidFill>
            <a:srgbClr val="44546A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892B67-4EAF-617F-FCDE-E9D8FF08090D}"/>
                </a:ext>
              </a:extLst>
            </p:cNvPr>
            <p:cNvSpPr/>
            <p:nvPr/>
          </p:nvSpPr>
          <p:spPr>
            <a:xfrm>
              <a:off x="184135" y="3315223"/>
              <a:ext cx="2739247" cy="21934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 algn="ctr">
                <a:buClr>
                  <a:srgbClr val="002060"/>
                </a:buClr>
              </a:pPr>
              <a:endParaRPr lang="fr-FR" b="1">
                <a:solidFill>
                  <a:schemeClr val="bg1"/>
                </a:solidFill>
                <a:latin typeface="Lato "/>
              </a:endParaRPr>
            </a:p>
            <a:p>
              <a:pPr algn="ctr">
                <a:buClr>
                  <a:srgbClr val="002060"/>
                </a:buClr>
              </a:pPr>
              <a:endParaRPr lang="fr-FR" b="1">
                <a:solidFill>
                  <a:schemeClr val="bg1"/>
                </a:solidFill>
                <a:latin typeface="Lato "/>
              </a:endParaRPr>
            </a:p>
            <a:p>
              <a:pPr algn="ctr">
                <a:buClr>
                  <a:srgbClr val="002060"/>
                </a:buClr>
              </a:pPr>
              <a:endParaRPr lang="fr-FR" b="1">
                <a:solidFill>
                  <a:schemeClr val="bg1"/>
                </a:solidFill>
                <a:latin typeface="Lato "/>
              </a:endParaRPr>
            </a:p>
            <a:p>
              <a:pPr algn="ctr">
                <a:buClr>
                  <a:srgbClr val="002060"/>
                </a:buClr>
              </a:pPr>
              <a:endParaRPr lang="fr-FR" sz="600" b="1">
                <a:solidFill>
                  <a:schemeClr val="bg1"/>
                </a:solidFill>
                <a:latin typeface="Lato "/>
              </a:endParaRPr>
            </a:p>
            <a:p>
              <a:pPr algn="ctr">
                <a:buClr>
                  <a:srgbClr val="002060"/>
                </a:buClr>
              </a:pPr>
              <a:r>
                <a:rPr lang="fr-FR" b="1">
                  <a:solidFill>
                    <a:schemeClr val="bg1"/>
                  </a:solidFill>
                  <a:latin typeface="Lato "/>
                </a:rPr>
                <a:t>GOUVERNANCE</a:t>
              </a: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 algn="ctr">
                <a:lnSpc>
                  <a:spcPct val="150000"/>
                </a:lnSpc>
                <a:buClr>
                  <a:srgbClr val="002060"/>
                </a:buClr>
              </a:pPr>
              <a:r>
                <a:rPr lang="fr-FR" sz="1400" b="1">
                  <a:solidFill>
                    <a:schemeClr val="bg1"/>
                  </a:solidFill>
                  <a:latin typeface="Lato "/>
                </a:rPr>
                <a:t>Définissons ensemble l’impulsion et la vision Impact</a:t>
              </a:r>
            </a:p>
            <a:p>
              <a:pPr algn="ctr">
                <a:lnSpc>
                  <a:spcPct val="150000"/>
                </a:lnSpc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 algn="ctr">
                <a:lnSpc>
                  <a:spcPct val="150000"/>
                </a:lnSpc>
                <a:buClr>
                  <a:srgbClr val="002060"/>
                </a:buClr>
              </a:pPr>
              <a:r>
                <a:rPr lang="fr-FR" sz="1400" b="1">
                  <a:solidFill>
                    <a:schemeClr val="bg1"/>
                  </a:solidFill>
                  <a:latin typeface="Lato "/>
                </a:rPr>
                <a:t>- Comité Stratégique Impact - </a:t>
              </a: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  <a:p>
              <a:pPr>
                <a:buClr>
                  <a:srgbClr val="002060"/>
                </a:buClr>
              </a:pPr>
              <a:endParaRPr lang="fr-FR" sz="1400" b="1">
                <a:solidFill>
                  <a:schemeClr val="bg1"/>
                </a:solidFill>
                <a:latin typeface="Lato "/>
              </a:endParaRPr>
            </a:p>
          </p:txBody>
        </p:sp>
        <p:pic>
          <p:nvPicPr>
            <p:cNvPr id="7" name="Image 6" descr="Une image contenant reflet, eau, silhouette, lac&#10;&#10;Description générée automatiquement">
              <a:extLst>
                <a:ext uri="{FF2B5EF4-FFF2-40B4-BE49-F238E27FC236}">
                  <a16:creationId xmlns:a16="http://schemas.microsoft.com/office/drawing/2014/main" id="{97809201-C9BF-208B-E41E-70BC69732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35" y="1682753"/>
              <a:ext cx="2739246" cy="1549602"/>
            </a:xfrm>
            <a:prstGeom prst="rect">
              <a:avLst/>
            </a:prstGeom>
            <a:grpFill/>
          </p:spPr>
        </p:pic>
      </p:grp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72F56612-FD0D-22A1-DD5C-57FEF21D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16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00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9F91-4785-688C-1C25-140673982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6ED40437-560B-71D1-8431-FA6A3290249B}"/>
              </a:ext>
            </a:extLst>
          </p:cNvPr>
          <p:cNvSpPr txBox="1"/>
          <p:nvPr/>
        </p:nvSpPr>
        <p:spPr>
          <a:xfrm>
            <a:off x="2226447" y="4078320"/>
            <a:ext cx="9849899" cy="1569660"/>
          </a:xfrm>
          <a:prstGeom prst="homePlate">
            <a:avLst/>
          </a:prstGeom>
          <a:noFill/>
          <a:ln w="1905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fr-FR" sz="960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1F95B45-EBD4-A56B-21FF-1C7E8E32E04B}"/>
              </a:ext>
            </a:extLst>
          </p:cNvPr>
          <p:cNvSpPr txBox="1"/>
          <p:nvPr/>
        </p:nvSpPr>
        <p:spPr>
          <a:xfrm>
            <a:off x="2226447" y="1745908"/>
            <a:ext cx="9849899" cy="1862048"/>
          </a:xfrm>
          <a:prstGeom prst="homePlate">
            <a:avLst/>
          </a:prstGeom>
          <a:noFill/>
          <a:ln w="1905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fr-FR" sz="11500"/>
          </a:p>
        </p:txBody>
      </p:sp>
      <p:pic>
        <p:nvPicPr>
          <p:cNvPr id="17" name="Image 16" descr="Une image contenant Graphique, art, conception&#10;&#10;Description générée automatiquement">
            <a:extLst>
              <a:ext uri="{FF2B5EF4-FFF2-40B4-BE49-F238E27FC236}">
                <a16:creationId xmlns:a16="http://schemas.microsoft.com/office/drawing/2014/main" id="{188BD7F9-B18C-7B7C-5C67-C5004B79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2" y="2893018"/>
            <a:ext cx="1575721" cy="15641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D16CDD6-8487-FE36-4870-D1B3335B9785}"/>
              </a:ext>
            </a:extLst>
          </p:cNvPr>
          <p:cNvSpPr txBox="1"/>
          <p:nvPr/>
        </p:nvSpPr>
        <p:spPr>
          <a:xfrm>
            <a:off x="4693149" y="1982330"/>
            <a:ext cx="2173809" cy="1157764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Atelier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« 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être et agir en dirigeant à impact 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i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- Nouvelle version -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8C87BF-8715-FF8D-0525-670C1A9BB8F9}"/>
              </a:ext>
            </a:extLst>
          </p:cNvPr>
          <p:cNvSpPr txBox="1"/>
          <p:nvPr/>
        </p:nvSpPr>
        <p:spPr>
          <a:xfrm>
            <a:off x="7875930" y="4199150"/>
            <a:ext cx="2173809" cy="1259919"/>
          </a:xfrm>
          <a:prstGeom prst="round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Programme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Impact 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FFC8FB-AF8F-6AFB-FEA8-70DC1A55F5B1}"/>
              </a:ext>
            </a:extLst>
          </p:cNvPr>
          <p:cNvSpPr txBox="1"/>
          <p:nvPr/>
        </p:nvSpPr>
        <p:spPr>
          <a:xfrm>
            <a:off x="2447793" y="1982330"/>
            <a:ext cx="2173809" cy="1123712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Club Lauréat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«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Auto-diagnostic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 Impact»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F09045-0DD7-1024-896F-3BC72DBD8623}"/>
              </a:ext>
            </a:extLst>
          </p:cNvPr>
          <p:cNvSpPr txBox="1"/>
          <p:nvPr/>
        </p:nvSpPr>
        <p:spPr>
          <a:xfrm>
            <a:off x="7071202" y="1982330"/>
            <a:ext cx="2056931" cy="408623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Webinar CSRD</a:t>
            </a:r>
            <a:endParaRPr kumimoji="0" lang="fr-FR" sz="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8" name="Google Shape;437;p88">
            <a:extLst>
              <a:ext uri="{FF2B5EF4-FFF2-40B4-BE49-F238E27FC236}">
                <a16:creationId xmlns:a16="http://schemas.microsoft.com/office/drawing/2014/main" id="{94D266EC-7C94-FB22-98A9-DE7C5612B03B}"/>
              </a:ext>
            </a:extLst>
          </p:cNvPr>
          <p:cNvSpPr/>
          <p:nvPr/>
        </p:nvSpPr>
        <p:spPr>
          <a:xfrm>
            <a:off x="191732" y="4518394"/>
            <a:ext cx="2124431" cy="62143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PROGRAMME DE TRANSFORMATION</a:t>
            </a:r>
            <a:endParaRPr sz="1100" b="1" i="0" u="none" strike="noStrike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1F5A3BE-692A-55EE-6241-9DF42E041188}"/>
              </a:ext>
            </a:extLst>
          </p:cNvPr>
          <p:cNvSpPr txBox="1"/>
          <p:nvPr/>
        </p:nvSpPr>
        <p:spPr>
          <a:xfrm>
            <a:off x="9268430" y="1952625"/>
            <a:ext cx="2173809" cy="1123712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algn="ctr"/>
            <a:endParaRPr kumimoji="0" lang="fr-FR" sz="10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algn="ctr"/>
            <a:r>
              <a:rPr kumimoji="0" lang="fr-FR" sz="16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Webinar transition énergétique</a:t>
            </a:r>
            <a:endParaRPr kumimoji="0" lang="fr-FR" sz="5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algn="ctr"/>
            <a:endParaRPr kumimoji="0" lang="fr-FR" sz="4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algn="ctr"/>
            <a:r>
              <a:rPr kumimoji="0" lang="fr-F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r>
              <a:rPr kumimoji="0" lang="fr-FR" sz="14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Juin 2024</a:t>
            </a:r>
          </a:p>
        </p:txBody>
      </p:sp>
      <p:sp>
        <p:nvSpPr>
          <p:cNvPr id="31" name="Google Shape;437;p88">
            <a:extLst>
              <a:ext uri="{FF2B5EF4-FFF2-40B4-BE49-F238E27FC236}">
                <a16:creationId xmlns:a16="http://schemas.microsoft.com/office/drawing/2014/main" id="{A381C097-CAD7-5CD0-3C95-AD748682A8FA}"/>
              </a:ext>
            </a:extLst>
          </p:cNvPr>
          <p:cNvSpPr/>
          <p:nvPr/>
        </p:nvSpPr>
        <p:spPr>
          <a:xfrm>
            <a:off x="209531" y="1939782"/>
            <a:ext cx="2124431" cy="621430"/>
          </a:xfrm>
          <a:prstGeom prst="rect">
            <a:avLst/>
          </a:prstGeom>
          <a:solidFill>
            <a:srgbClr val="7BAE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SENSIBILISATION </a:t>
            </a:r>
            <a:b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PREMIERS PAS</a:t>
            </a:r>
          </a:p>
        </p:txBody>
      </p:sp>
      <p:sp>
        <p:nvSpPr>
          <p:cNvPr id="5" name="Google Shape;402;p87">
            <a:extLst>
              <a:ext uri="{FF2B5EF4-FFF2-40B4-BE49-F238E27FC236}">
                <a16:creationId xmlns:a16="http://schemas.microsoft.com/office/drawing/2014/main" id="{BD3D882D-5164-04BC-5030-6CF85854E1F6}"/>
              </a:ext>
            </a:extLst>
          </p:cNvPr>
          <p:cNvSpPr txBox="1">
            <a:spLocks/>
          </p:cNvSpPr>
          <p:nvPr/>
        </p:nvSpPr>
        <p:spPr>
          <a:xfrm>
            <a:off x="624689" y="336384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51B30"/>
              </a:buClr>
              <a:buSzPts val="3600"/>
              <a:buNone/>
            </a:pPr>
            <a:r>
              <a:rPr lang="fr-FR" sz="3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Formations 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DCCD2E-0441-3073-A956-98451B400B2C}"/>
              </a:ext>
            </a:extLst>
          </p:cNvPr>
          <p:cNvSpPr txBox="1"/>
          <p:nvPr/>
        </p:nvSpPr>
        <p:spPr>
          <a:xfrm>
            <a:off x="2750211" y="4199149"/>
            <a:ext cx="2173809" cy="1259919"/>
          </a:xfrm>
          <a:prstGeom prst="round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Devenir une société à 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9F7F9F-F37C-2AC8-3B7E-CAF7574E4CDA}"/>
              </a:ext>
            </a:extLst>
          </p:cNvPr>
          <p:cNvSpPr txBox="1"/>
          <p:nvPr/>
        </p:nvSpPr>
        <p:spPr>
          <a:xfrm>
            <a:off x="5368440" y="4199151"/>
            <a:ext cx="2173809" cy="1259919"/>
          </a:xfrm>
          <a:prstGeom prst="round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Diag </a:t>
            </a:r>
            <a:r>
              <a:rPr lang="fr-FR" b="1">
                <a:solidFill>
                  <a:schemeClr val="bg1"/>
                </a:solidFill>
                <a:latin typeface="Lato"/>
                <a:ea typeface="Lato"/>
                <a:cs typeface="Lato"/>
              </a:rPr>
              <a:t>D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écarbon’action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6" name="Image 5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4F09138B-A50E-F7A1-DC87-A8DF7EC00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10244913" y="7938"/>
            <a:ext cx="1729507" cy="7081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27D332-F2AB-3BF7-BE3E-770830E0F76D}"/>
              </a:ext>
            </a:extLst>
          </p:cNvPr>
          <p:cNvSpPr txBox="1"/>
          <p:nvPr/>
        </p:nvSpPr>
        <p:spPr>
          <a:xfrm>
            <a:off x="7060490" y="2419623"/>
            <a:ext cx="2056931" cy="715089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bg1"/>
                </a:solidFill>
                <a:latin typeface="Lato"/>
                <a:ea typeface="Lato"/>
                <a:cs typeface="Lato"/>
              </a:rPr>
              <a:t>« Rendez-vous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chemeClr val="bg1"/>
                </a:solidFill>
                <a:latin typeface="Lato"/>
                <a:ea typeface="Lato"/>
                <a:cs typeface="Lato"/>
              </a:rPr>
              <a:t>de l’impact »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AB8CF488-072F-8C10-4013-07F5756A120A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17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5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8B38F74-129C-64CE-1C99-07FADBCBE40E}"/>
              </a:ext>
            </a:extLst>
          </p:cNvPr>
          <p:cNvSpPr txBox="1">
            <a:spLocks/>
          </p:cNvSpPr>
          <p:nvPr/>
        </p:nvSpPr>
        <p:spPr>
          <a:xfrm>
            <a:off x="197537" y="238667"/>
            <a:ext cx="9230943" cy="9067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700" b="0" kern="1200" cap="none" baseline="0">
                <a:ln w="28575">
                  <a:noFill/>
                </a:ln>
                <a:solidFill>
                  <a:srgbClr val="251B30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kit d’animation de Club Lauréat autour de l’Outil de Diagnostic Impact Réseau Entreprendre®</a:t>
            </a:r>
          </a:p>
          <a:p>
            <a:endParaRPr lang="fr-FR" sz="2400" b="1">
              <a:latin typeface="Lato Black" panose="020F0502020204030204" pitchFamily="34" charset="0"/>
              <a:ea typeface="Lato Black" panose="020F0502020204030204" pitchFamily="34" charset="0"/>
              <a:cs typeface="Lato Black" panose="020F0502020204030204" pitchFamily="34" charset="0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C819F20-8041-03B5-07CB-2C3A2F57D6C0}"/>
              </a:ext>
            </a:extLst>
          </p:cNvPr>
          <p:cNvSpPr txBox="1">
            <a:spLocks/>
          </p:cNvSpPr>
          <p:nvPr/>
        </p:nvSpPr>
        <p:spPr>
          <a:xfrm>
            <a:off x="5385713" y="1182326"/>
            <a:ext cx="4762158" cy="46940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kern="1200" cap="none" baseline="0">
                <a:ln w="28575">
                  <a:noFill/>
                </a:ln>
                <a:solidFill>
                  <a:srgbClr val="7BAE8B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latin typeface="Lato Black" panose="020F0502020204030204" pitchFamily="34" charset="0"/>
                <a:ea typeface="Lato Black" panose="020F0502020204030204" pitchFamily="34" charset="0"/>
                <a:cs typeface="Lato Black" panose="020F0502020204030204" pitchFamily="34" charset="0"/>
              </a:rPr>
              <a:t>Objectifs du club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CAB6CF-F7F0-3DD5-AD77-08E9DE10F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957" y="2579410"/>
            <a:ext cx="5020841" cy="32318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C6B4B4-3A8C-EC1F-8393-5D0705491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07" y="3176576"/>
            <a:ext cx="2675719" cy="1833075"/>
          </a:xfrm>
          <a:prstGeom prst="rect">
            <a:avLst/>
          </a:prstGeom>
        </p:spPr>
      </p:pic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232595C7-6F61-836C-6DD4-117328D0923A}"/>
              </a:ext>
            </a:extLst>
          </p:cNvPr>
          <p:cNvSpPr txBox="1">
            <a:spLocks/>
          </p:cNvSpPr>
          <p:nvPr/>
        </p:nvSpPr>
        <p:spPr>
          <a:xfrm>
            <a:off x="692418" y="2127521"/>
            <a:ext cx="3288684" cy="90672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kern="1200" cap="none" baseline="0">
                <a:ln w="28575">
                  <a:noFill/>
                </a:ln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 b="1">
                <a:latin typeface="Lato Black" panose="020F0502020204030204" pitchFamily="34" charset="0"/>
                <a:ea typeface="Lato Black" panose="020F0502020204030204" pitchFamily="34" charset="0"/>
                <a:cs typeface="Lato Black" panose="020F0502020204030204" pitchFamily="34" charset="0"/>
              </a:rPr>
              <a:t>Ce kit comprendra :</a:t>
            </a:r>
          </a:p>
          <a:p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un support d’animation prêt à être utilisé en club lauréat</a:t>
            </a:r>
          </a:p>
          <a:p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un book détaillant le déroulé pour l’animation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72CDFC39-DD0E-A871-3438-E9D68E5A881C}"/>
              </a:ext>
            </a:extLst>
          </p:cNvPr>
          <p:cNvSpPr txBox="1">
            <a:spLocks/>
          </p:cNvSpPr>
          <p:nvPr/>
        </p:nvSpPr>
        <p:spPr>
          <a:xfrm>
            <a:off x="4161950" y="1849041"/>
            <a:ext cx="7209684" cy="1116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kern="1200" cap="none" baseline="0">
                <a:ln w="28575">
                  <a:noFill/>
                </a:ln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fr-FR" sz="1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Lauréats</a:t>
            </a:r>
            <a:r>
              <a:rPr lang="fr-FR" sz="1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-&gt; </a:t>
            </a:r>
            <a:r>
              <a:rPr lang="fr-FR" sz="1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feuille de route </a:t>
            </a:r>
          </a:p>
          <a:p>
            <a:pPr marL="342900" indent="-342900">
              <a:buAutoNum type="arabicPeriod"/>
            </a:pPr>
            <a:r>
              <a:rPr lang="fr-FR" sz="1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Soutenir et guider dans la démarche : constituer un groupe d’entraide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CF47D40-75E1-79E0-EA36-BA0D4E4AA6A5}"/>
              </a:ext>
            </a:extLst>
          </p:cNvPr>
          <p:cNvSpPr/>
          <p:nvPr/>
        </p:nvSpPr>
        <p:spPr>
          <a:xfrm rot="706651">
            <a:off x="4461982" y="2767019"/>
            <a:ext cx="1546811" cy="583660"/>
          </a:xfrm>
          <a:prstGeom prst="ellipse">
            <a:avLst/>
          </a:prstGeom>
          <a:solidFill>
            <a:srgbClr val="F3A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latin typeface="Raleway" panose="020B0503030101060003" pitchFamily="34" charset="0"/>
              </a:rPr>
              <a:t>Participatif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2357D2C-FD51-F616-1EEF-0F81CF082C95}"/>
              </a:ext>
            </a:extLst>
          </p:cNvPr>
          <p:cNvSpPr/>
          <p:nvPr/>
        </p:nvSpPr>
        <p:spPr>
          <a:xfrm rot="21171094">
            <a:off x="3941650" y="3306945"/>
            <a:ext cx="1977229" cy="875489"/>
          </a:xfrm>
          <a:prstGeom prst="ellipse">
            <a:avLst/>
          </a:prstGeom>
          <a:solidFill>
            <a:srgbClr val="C814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latin typeface="Raleway" panose="020B0503030101060003" pitchFamily="34" charset="0"/>
              </a:rPr>
              <a:t>Méthodes d’animations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82315F-4EF9-0DDF-11DF-F56E05A39D74}"/>
              </a:ext>
            </a:extLst>
          </p:cNvPr>
          <p:cNvSpPr/>
          <p:nvPr/>
        </p:nvSpPr>
        <p:spPr>
          <a:xfrm rot="463733">
            <a:off x="4913871" y="4098026"/>
            <a:ext cx="1521109" cy="601681"/>
          </a:xfrm>
          <a:prstGeom prst="ellipse">
            <a:avLst/>
          </a:prstGeom>
          <a:solidFill>
            <a:srgbClr val="007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latin typeface="Raleway" panose="020B0503030101060003" pitchFamily="34" charset="0"/>
              </a:rPr>
              <a:t>Instructif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C200E27-B7C7-C4D5-3BEF-6722E32A4EFE}"/>
              </a:ext>
            </a:extLst>
          </p:cNvPr>
          <p:cNvSpPr/>
          <p:nvPr/>
        </p:nvSpPr>
        <p:spPr>
          <a:xfrm rot="20804599">
            <a:off x="4165992" y="4648854"/>
            <a:ext cx="1754060" cy="601681"/>
          </a:xfrm>
          <a:prstGeom prst="ellipse">
            <a:avLst/>
          </a:prstGeom>
          <a:solidFill>
            <a:srgbClr val="271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latin typeface="Raleway" panose="020B0503030101060003" pitchFamily="34" charset="0"/>
              </a:rPr>
              <a:t>Pistes concrètes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EC91CB-AD6D-4543-C14B-5C93D88C162D}"/>
              </a:ext>
            </a:extLst>
          </p:cNvPr>
          <p:cNvSpPr txBox="1"/>
          <p:nvPr/>
        </p:nvSpPr>
        <p:spPr>
          <a:xfrm>
            <a:off x="831367" y="5184182"/>
            <a:ext cx="298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Lato Black" panose="020F0502020204030204" pitchFamily="34" charset="0"/>
                <a:ea typeface="Lato Black" panose="020F0502020204030204" pitchFamily="34" charset="0"/>
                <a:cs typeface="Lato Black" panose="020F0502020204030204" pitchFamily="34" charset="0"/>
              </a:rPr>
              <a:t>Karine et Marie seront à votre disposition pour venir en asso !</a:t>
            </a:r>
          </a:p>
        </p:txBody>
      </p: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C23D56BE-40BC-4013-7DF2-E7884EFA526B}"/>
              </a:ext>
            </a:extLst>
          </p:cNvPr>
          <p:cNvSpPr txBox="1">
            <a:spLocks/>
          </p:cNvSpPr>
          <p:nvPr/>
        </p:nvSpPr>
        <p:spPr>
          <a:xfrm>
            <a:off x="7395949" y="63718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18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41C404-C88E-2810-22A6-A6725DD30576}"/>
              </a:ext>
            </a:extLst>
          </p:cNvPr>
          <p:cNvSpPr/>
          <p:nvPr/>
        </p:nvSpPr>
        <p:spPr>
          <a:xfrm>
            <a:off x="3373032" y="1372681"/>
            <a:ext cx="881071" cy="728926"/>
          </a:xfrm>
          <a:prstGeom prst="ellipse">
            <a:avLst/>
          </a:prstGeom>
          <a:solidFill>
            <a:srgbClr val="F07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3h</a:t>
            </a:r>
          </a:p>
        </p:txBody>
      </p:sp>
      <p:sp>
        <p:nvSpPr>
          <p:cNvPr id="20" name="Google Shape;437;p88">
            <a:extLst>
              <a:ext uri="{FF2B5EF4-FFF2-40B4-BE49-F238E27FC236}">
                <a16:creationId xmlns:a16="http://schemas.microsoft.com/office/drawing/2014/main" id="{101C1C39-2007-33E9-6443-1A014D787693}"/>
              </a:ext>
            </a:extLst>
          </p:cNvPr>
          <p:cNvSpPr/>
          <p:nvPr/>
        </p:nvSpPr>
        <p:spPr>
          <a:xfrm>
            <a:off x="9405579" y="272813"/>
            <a:ext cx="2453541" cy="923329"/>
          </a:xfrm>
          <a:prstGeom prst="rect">
            <a:avLst/>
          </a:prstGeom>
          <a:solidFill>
            <a:srgbClr val="7BAE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SENSIBILISATION </a:t>
            </a:r>
            <a:b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PREMIERS PAS</a:t>
            </a:r>
          </a:p>
        </p:txBody>
      </p:sp>
    </p:spTree>
    <p:extLst>
      <p:ext uri="{BB962C8B-B14F-4D97-AF65-F5344CB8AC3E}">
        <p14:creationId xmlns:p14="http://schemas.microsoft.com/office/powerpoint/2010/main" val="4137059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9BF05-F201-6462-CF0B-7E3FA1AA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EF12CF-2106-6987-77FA-64E1A89D3707}"/>
              </a:ext>
            </a:extLst>
          </p:cNvPr>
          <p:cNvSpPr txBox="1">
            <a:spLocks/>
          </p:cNvSpPr>
          <p:nvPr/>
        </p:nvSpPr>
        <p:spPr>
          <a:xfrm>
            <a:off x="332880" y="286019"/>
            <a:ext cx="9445030" cy="8026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51B30"/>
              </a:buClr>
              <a:buSzPts val="3600"/>
              <a:buNone/>
              <a:tabLst>
                <a:tab pos="2955925" algn="l"/>
              </a:tabLst>
            </a:pPr>
            <a:r>
              <a:rPr lang="fr-FR" sz="3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Formation</a:t>
            </a:r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Google Shape;437;p88">
            <a:extLst>
              <a:ext uri="{FF2B5EF4-FFF2-40B4-BE49-F238E27FC236}">
                <a16:creationId xmlns:a16="http://schemas.microsoft.com/office/drawing/2014/main" id="{B285DF97-2946-B9C3-933C-C291E7B7361F}"/>
              </a:ext>
            </a:extLst>
          </p:cNvPr>
          <p:cNvSpPr/>
          <p:nvPr/>
        </p:nvSpPr>
        <p:spPr>
          <a:xfrm>
            <a:off x="9405579" y="272813"/>
            <a:ext cx="2453541" cy="923329"/>
          </a:xfrm>
          <a:prstGeom prst="rect">
            <a:avLst/>
          </a:prstGeom>
          <a:solidFill>
            <a:srgbClr val="7BAE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SENSIBILISATION </a:t>
            </a:r>
            <a:b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4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PREMIERS PAS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34C044-D422-1F2C-6F8B-CA02120F928F}"/>
              </a:ext>
            </a:extLst>
          </p:cNvPr>
          <p:cNvSpPr txBox="1"/>
          <p:nvPr/>
        </p:nvSpPr>
        <p:spPr>
          <a:xfrm>
            <a:off x="1054591" y="2653335"/>
            <a:ext cx="2633489" cy="1736646"/>
          </a:xfrm>
          <a:prstGeom prst="roundRect">
            <a:avLst/>
          </a:prstGeom>
          <a:solidFill>
            <a:srgbClr val="7BAE8B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"/>
                <a:cs typeface="Lato"/>
              </a:rPr>
              <a:t>Atelier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« 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être et agir en dirigeant à impact 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chemeClr val="bg1">
                    <a:lumMod val="50000"/>
                  </a:schemeClr>
                </a:solidFill>
                <a:latin typeface="Lato"/>
                <a:ea typeface="Lato"/>
                <a:cs typeface="Lato"/>
              </a:rPr>
              <a:t>(Nouvelle version 2024)</a:t>
            </a:r>
            <a:endParaRPr kumimoji="0" lang="fr-FR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E7799A-A7F4-A348-9D7D-477C8AE5C37B}"/>
              </a:ext>
            </a:extLst>
          </p:cNvPr>
          <p:cNvSpPr txBox="1"/>
          <p:nvPr/>
        </p:nvSpPr>
        <p:spPr>
          <a:xfrm>
            <a:off x="4287302" y="1883238"/>
            <a:ext cx="6095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fr-FR" sz="1800" b="1">
                <a:solidFill>
                  <a:srgbClr val="002060"/>
                </a:solidFill>
                <a:latin typeface="Lato "/>
              </a:rPr>
              <a:t>Coût : Gratuit</a:t>
            </a:r>
          </a:p>
          <a:p>
            <a:pPr>
              <a:buClr>
                <a:srgbClr val="002060"/>
              </a:buClr>
            </a:pPr>
            <a:r>
              <a:rPr lang="fr-FR" sz="1800" b="1">
                <a:solidFill>
                  <a:srgbClr val="002060"/>
                </a:solidFill>
                <a:latin typeface="Lato "/>
              </a:rPr>
              <a:t>Durée : </a:t>
            </a:r>
            <a:r>
              <a:rPr lang="fr-FR" sz="1800">
                <a:solidFill>
                  <a:srgbClr val="002060"/>
                </a:solidFill>
                <a:latin typeface="Lato "/>
              </a:rPr>
              <a:t>3 h – Présentiel</a:t>
            </a:r>
          </a:p>
          <a:p>
            <a:pPr>
              <a:buClr>
                <a:srgbClr val="002060"/>
              </a:buClr>
            </a:pPr>
            <a:r>
              <a:rPr lang="fr-FR" sz="1800" b="1">
                <a:solidFill>
                  <a:srgbClr val="002060"/>
                </a:solidFill>
                <a:latin typeface="Lato "/>
              </a:rPr>
              <a:t>Mécanique : </a:t>
            </a:r>
            <a:r>
              <a:rPr lang="fr-FR" sz="1800">
                <a:solidFill>
                  <a:srgbClr val="002060"/>
                </a:solidFill>
                <a:latin typeface="Lato "/>
              </a:rPr>
              <a:t>6 ateliers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932382-1AD2-EB23-84D4-0450B828EB53}"/>
              </a:ext>
            </a:extLst>
          </p:cNvPr>
          <p:cNvSpPr txBox="1"/>
          <p:nvPr/>
        </p:nvSpPr>
        <p:spPr>
          <a:xfrm>
            <a:off x="4287302" y="3007443"/>
            <a:ext cx="6850107" cy="2272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800">
                <a:solidFill>
                  <a:srgbClr val="251B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Mieux comprendre la notion de RSE et sa mise en application concrète en entreprise</a:t>
            </a:r>
            <a:endParaRPr lang="fr-FR" sz="1800">
              <a:solidFill>
                <a:srgbClr val="251B3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800">
                <a:solidFill>
                  <a:srgbClr val="251B3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Identifier les facteurs clés de succès pour structurer et pérenniser une démarche RSE</a:t>
            </a:r>
            <a:endParaRPr lang="fr-FR" sz="1800">
              <a:solidFill>
                <a:srgbClr val="251B3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buFont typeface="Wingdings" panose="05000000000000000000" pitchFamily="2" charset="2"/>
              <a:buChar char="§"/>
            </a:pPr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Identifier plusieurs actions à mettre en place dans son entreprise à court terme</a:t>
            </a:r>
            <a:endParaRPr lang="fr-FR" sz="1200" b="1">
              <a:solidFill>
                <a:srgbClr val="002060"/>
              </a:solidFill>
              <a:latin typeface="Lato "/>
            </a:endParaRPr>
          </a:p>
          <a:p>
            <a:pPr lvl="1"/>
            <a:r>
              <a:rPr lang="fr-FR" sz="1200">
                <a:solidFill>
                  <a:srgbClr val="002060"/>
                </a:solidFill>
                <a:latin typeface="Lato "/>
              </a:rPr>
              <a:t> </a:t>
            </a:r>
          </a:p>
        </p:txBody>
      </p:sp>
      <p:pic>
        <p:nvPicPr>
          <p:cNvPr id="5" name="Picture 2" descr="R3 Group (@R3Group1) / X">
            <a:extLst>
              <a:ext uri="{FF2B5EF4-FFF2-40B4-BE49-F238E27FC236}">
                <a16:creationId xmlns:a16="http://schemas.microsoft.com/office/drawing/2014/main" id="{278F2BA1-6FBD-61D4-9368-0FCA7454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190" y="1175973"/>
            <a:ext cx="1168930" cy="11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6CE3A4E1-39BC-0E03-FFA1-6C81518801F2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19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D7969-7092-623D-1FC3-41301235C8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150" y="2975639"/>
            <a:ext cx="11315700" cy="906722"/>
          </a:xfrm>
        </p:spPr>
        <p:txBody>
          <a:bodyPr/>
          <a:lstStyle/>
          <a:p>
            <a:pPr algn="ctr"/>
            <a:r>
              <a:rPr lang="fr-FR" sz="3600" b="1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Renforcer la stratégie de notre réseau engagé, </a:t>
            </a:r>
          </a:p>
          <a:p>
            <a:pPr algn="ctr"/>
            <a:r>
              <a:rPr lang="fr-FR" sz="3600" b="1"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aller plus loin </a:t>
            </a:r>
            <a:r>
              <a:rPr lang="fr-FR" sz="3600" b="1">
                <a:solidFill>
                  <a:srgbClr val="7BAE8B"/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ensemble</a:t>
            </a:r>
            <a:endParaRPr lang="fr-FR" sz="3600" b="1">
              <a:highlight>
                <a:srgbClr val="FFFF00"/>
              </a:highlight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8AB00C-97AC-8804-B1C4-810BC4CB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2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29730B09-84F0-5067-4E42-38497DE4801E}"/>
              </a:ext>
            </a:extLst>
          </p:cNvPr>
          <p:cNvCxnSpPr>
            <a:cxnSpLocks/>
          </p:cNvCxnSpPr>
          <p:nvPr/>
        </p:nvCxnSpPr>
        <p:spPr>
          <a:xfrm flipV="1">
            <a:off x="521970" y="1108628"/>
            <a:ext cx="1002030" cy="849630"/>
          </a:xfrm>
          <a:prstGeom prst="bentConnector3">
            <a:avLst>
              <a:gd name="adj1" fmla="val -697"/>
            </a:avLst>
          </a:prstGeom>
          <a:ln>
            <a:solidFill>
              <a:srgbClr val="7BAE8B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4BD7E722-6C86-194B-CC06-B6D798ED6EED}"/>
              </a:ext>
            </a:extLst>
          </p:cNvPr>
          <p:cNvCxnSpPr>
            <a:cxnSpLocks/>
          </p:cNvCxnSpPr>
          <p:nvPr/>
        </p:nvCxnSpPr>
        <p:spPr>
          <a:xfrm flipV="1">
            <a:off x="10751820" y="4962262"/>
            <a:ext cx="1002030" cy="849630"/>
          </a:xfrm>
          <a:prstGeom prst="bentConnector3">
            <a:avLst>
              <a:gd name="adj1" fmla="val 99683"/>
            </a:avLst>
          </a:prstGeom>
          <a:ln>
            <a:solidFill>
              <a:srgbClr val="7BAE8B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7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E58FD6-2530-1022-ECC4-18DECAFFFF47}"/>
              </a:ext>
            </a:extLst>
          </p:cNvPr>
          <p:cNvSpPr/>
          <p:nvPr/>
        </p:nvSpPr>
        <p:spPr>
          <a:xfrm>
            <a:off x="8605451" y="1566885"/>
            <a:ext cx="3586549" cy="130373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Lauréats et membres</a:t>
            </a:r>
          </a:p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Promotions de 8 à 10 entreprises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(Max. 3 promo)</a:t>
            </a:r>
            <a:r>
              <a:rPr lang="fr-FR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 18 mois</a:t>
            </a:r>
          </a:p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4 550€ à 10 150€ HT après prise en charge de Bpifrance et selon nombre de salariés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F6A12B4-8534-6044-7C7A-A62E59DE38A6}"/>
              </a:ext>
            </a:extLst>
          </p:cNvPr>
          <p:cNvSpPr/>
          <p:nvPr/>
        </p:nvSpPr>
        <p:spPr>
          <a:xfrm>
            <a:off x="5288351" y="1303189"/>
            <a:ext cx="3156924" cy="802669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Lauréats et membres</a:t>
            </a:r>
          </a:p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jours sur 6 à 8 mois</a:t>
            </a:r>
          </a:p>
          <a:p>
            <a:pPr algn="ctr"/>
            <a:r>
              <a:rPr lang="fr-FR" sz="1200" b="1">
                <a:solidFill>
                  <a:srgbClr val="2695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4 000€ HT après prise en charge Bpifrance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BE450467-5A72-5F90-97D6-EA7CDCBC64BD}"/>
              </a:ext>
            </a:extLst>
          </p:cNvPr>
          <p:cNvSpPr txBox="1">
            <a:spLocks/>
          </p:cNvSpPr>
          <p:nvPr/>
        </p:nvSpPr>
        <p:spPr>
          <a:xfrm>
            <a:off x="332880" y="286019"/>
            <a:ext cx="9445030" cy="8026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51B30"/>
              </a:buClr>
              <a:buSzPts val="3600"/>
              <a:buNone/>
              <a:tabLst>
                <a:tab pos="2955925" algn="l"/>
              </a:tabLst>
            </a:pPr>
            <a:r>
              <a:rPr lang="fr-FR" sz="3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Formations</a:t>
            </a:r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2296C6-F9B8-C0B8-9449-E9E1B149A8C7}"/>
              </a:ext>
            </a:extLst>
          </p:cNvPr>
          <p:cNvSpPr txBox="1"/>
          <p:nvPr/>
        </p:nvSpPr>
        <p:spPr>
          <a:xfrm>
            <a:off x="332880" y="1626588"/>
            <a:ext cx="1874977" cy="4801314"/>
          </a:xfrm>
          <a:prstGeom prst="rect">
            <a:avLst/>
          </a:prstGeom>
          <a:solidFill>
            <a:srgbClr val="7BAE8B"/>
          </a:solidFill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>
              <a:solidFill>
                <a:srgbClr val="7BAE8B"/>
              </a:solidFill>
            </a:endParaRPr>
          </a:p>
          <a:p>
            <a:pPr algn="ctr"/>
            <a:endParaRPr lang="fr-FR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FR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FR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Programmes de transformation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15" name="Image 14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9190785A-1D5E-771B-0131-ACB021B32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405614" y="1128299"/>
            <a:ext cx="1729507" cy="70816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90522AC-FB8F-DBD3-28CB-7C97B29AA402}"/>
              </a:ext>
            </a:extLst>
          </p:cNvPr>
          <p:cNvSpPr txBox="1"/>
          <p:nvPr/>
        </p:nvSpPr>
        <p:spPr>
          <a:xfrm>
            <a:off x="9202866" y="928880"/>
            <a:ext cx="2324572" cy="715089"/>
          </a:xfrm>
          <a:prstGeom prst="roundRect">
            <a:avLst/>
          </a:prstGeom>
          <a:solidFill>
            <a:srgbClr val="7BAE8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Programme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Impact RSE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0D58C10-989F-BB77-E12E-861CE4852A30}"/>
              </a:ext>
            </a:extLst>
          </p:cNvPr>
          <p:cNvSpPr txBox="1"/>
          <p:nvPr/>
        </p:nvSpPr>
        <p:spPr>
          <a:xfrm>
            <a:off x="5716930" y="659025"/>
            <a:ext cx="2324572" cy="715089"/>
          </a:xfrm>
          <a:prstGeom prst="roundRect">
            <a:avLst/>
          </a:prstGeom>
          <a:solidFill>
            <a:srgbClr val="7BAE8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Diag </a:t>
            </a:r>
            <a:r>
              <a:rPr lang="fr-FR" b="1">
                <a:solidFill>
                  <a:schemeClr val="bg1"/>
                </a:solidFill>
                <a:latin typeface="Lato"/>
                <a:ea typeface="Lato"/>
                <a:cs typeface="Lato"/>
              </a:rPr>
              <a:t>D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écarbon’action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29E82-3B67-014A-3804-033E441C810A}"/>
              </a:ext>
            </a:extLst>
          </p:cNvPr>
          <p:cNvSpPr txBox="1"/>
          <p:nvPr/>
        </p:nvSpPr>
        <p:spPr>
          <a:xfrm>
            <a:off x="9202867" y="5633515"/>
            <a:ext cx="2656254" cy="1168539"/>
          </a:xfrm>
          <a:prstGeom prst="ellipse">
            <a:avLst/>
          </a:prstGeom>
          <a:solidFill>
            <a:srgbClr val="F07F5A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Témoignage de </a:t>
            </a:r>
            <a:b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François </a:t>
            </a:r>
            <a:r>
              <a:rPr lang="fr-FR" sz="12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L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e Prince </a:t>
            </a:r>
            <a:r>
              <a:rPr lang="fr-FR" sz="12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- 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b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</a:b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Président de Réseau Entreprendre Bretagne</a:t>
            </a:r>
            <a:endParaRPr kumimoji="0" lang="fr-FR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3" name="Picture 2" descr="R3 Group (@R3Group1) / X">
            <a:extLst>
              <a:ext uri="{FF2B5EF4-FFF2-40B4-BE49-F238E27FC236}">
                <a16:creationId xmlns:a16="http://schemas.microsoft.com/office/drawing/2014/main" id="{C697D04B-F0F9-6F87-95D1-9391850C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01" y="516092"/>
            <a:ext cx="817892" cy="8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3 Group (@R3Group1) / X">
            <a:extLst>
              <a:ext uri="{FF2B5EF4-FFF2-40B4-BE49-F238E27FC236}">
                <a16:creationId xmlns:a16="http://schemas.microsoft.com/office/drawing/2014/main" id="{7B68BA39-8B9D-0075-7400-279C6C2A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78" y="230073"/>
            <a:ext cx="817892" cy="8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6ECA21-F768-57C4-1446-6F9B9026811D}"/>
              </a:ext>
            </a:extLst>
          </p:cNvPr>
          <p:cNvSpPr txBox="1"/>
          <p:nvPr/>
        </p:nvSpPr>
        <p:spPr>
          <a:xfrm>
            <a:off x="2486255" y="2363215"/>
            <a:ext cx="2324572" cy="715089"/>
          </a:xfrm>
          <a:prstGeom prst="roundRect">
            <a:avLst/>
          </a:prstGeom>
          <a:solidFill>
            <a:srgbClr val="7BAE8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Devenir une société à mission</a:t>
            </a:r>
          </a:p>
        </p:txBody>
      </p:sp>
      <p:pic>
        <p:nvPicPr>
          <p:cNvPr id="6" name="Image 5" descr="Une image contenant Police, texte, Graphique, blanc&#10;&#10;Description générée automatiquement">
            <a:extLst>
              <a:ext uri="{FF2B5EF4-FFF2-40B4-BE49-F238E27FC236}">
                <a16:creationId xmlns:a16="http://schemas.microsoft.com/office/drawing/2014/main" id="{36AAD870-E6FD-DB27-F1EA-58CD36D1B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7" y="1524670"/>
            <a:ext cx="895953" cy="6399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0590F3-E9DB-4649-E7D3-63D9682B6B99}"/>
              </a:ext>
            </a:extLst>
          </p:cNvPr>
          <p:cNvSpPr txBox="1"/>
          <p:nvPr/>
        </p:nvSpPr>
        <p:spPr>
          <a:xfrm>
            <a:off x="5259246" y="2235310"/>
            <a:ext cx="3207411" cy="3838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Comprendre l’origine des émissions de gaz à effet de serre (GES) et la vulnérabilité économique face à l’évolution du prix des énergies fossiles de son entreprise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fr-FR" sz="300">
              <a:solidFill>
                <a:srgbClr val="251B3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Comprendre la comptabilité carbone et mesurer les émissions de gaz à effet de serre sur une année de référence générées par son activité 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fr-FR" sz="100">
              <a:solidFill>
                <a:srgbClr val="251B3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9388" indent="-179388" algn="just"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Bénéficier d'un accompagnement pour structurer un plan d’action de décarbonation et mettre en œuvre et financer ses premières actions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3B3BA2A-13AB-530B-0F91-72A0E84188FF}"/>
              </a:ext>
            </a:extLst>
          </p:cNvPr>
          <p:cNvSpPr txBox="1"/>
          <p:nvPr/>
        </p:nvSpPr>
        <p:spPr>
          <a:xfrm>
            <a:off x="8655638" y="2926478"/>
            <a:ext cx="3156924" cy="2736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Démystifier la RSE et comprendre sa mise en application en entreprise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Analyser ses points forts et ses axes d’amélioration pour bien structurer son passage à l’action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Définir ses engagements RSE et les objectifs à atteindre</a:t>
            </a:r>
          </a:p>
          <a:p>
            <a:pPr marL="179388" indent="-179388" algn="just"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Structurer, déployer et faire vivre une stratégie RSE au sein de son entreprise​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7ACDC45-4ADB-A97C-3BE2-73481D768A35}"/>
              </a:ext>
            </a:extLst>
          </p:cNvPr>
          <p:cNvSpPr txBox="1"/>
          <p:nvPr/>
        </p:nvSpPr>
        <p:spPr>
          <a:xfrm>
            <a:off x="2463725" y="3390298"/>
            <a:ext cx="2466916" cy="217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MOOC : Le B.A-BA de la société à mission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Ateliers en ligne sur  «</a:t>
            </a:r>
            <a:r>
              <a:rPr lang="fr-FR" sz="1400" dirty="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diriger une société à mission</a:t>
            </a: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(</a:t>
            </a:r>
            <a:r>
              <a:rPr lang="fr-FR" sz="1400" dirty="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2h</a:t>
            </a: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/mois pendant </a:t>
            </a:r>
            <a:r>
              <a:rPr lang="fr-FR" sz="1400" dirty="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 semaines</a:t>
            </a: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9388" lvl="0" indent="-179388" algn="just">
              <a:lnSpc>
                <a:spcPct val="107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Fresque de la Société à Mission (3h)</a:t>
            </a: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A932BC86-4633-DFD5-111D-7B6B5666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20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4" name="Google Shape;437;p88">
            <a:extLst>
              <a:ext uri="{FF2B5EF4-FFF2-40B4-BE49-F238E27FC236}">
                <a16:creationId xmlns:a16="http://schemas.microsoft.com/office/drawing/2014/main" id="{A9668A8B-C3AA-35D6-46C9-44265C962C6E}"/>
              </a:ext>
            </a:extLst>
          </p:cNvPr>
          <p:cNvSpPr/>
          <p:nvPr/>
        </p:nvSpPr>
        <p:spPr>
          <a:xfrm>
            <a:off x="10067569" y="17589"/>
            <a:ext cx="2124431" cy="62143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PROGRAMME DE TRANSFORMATION</a:t>
            </a:r>
            <a:endParaRPr sz="1100" b="1" i="0" u="none" strike="noStrike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427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5943F-70D3-EDD2-D4EC-03843411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503F0C-EC41-AD95-8757-90C7E30E18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23752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24AB40-4039-F997-148B-03222245A17D}"/>
              </a:ext>
            </a:extLst>
          </p:cNvPr>
          <p:cNvSpPr txBox="1"/>
          <p:nvPr/>
        </p:nvSpPr>
        <p:spPr>
          <a:xfrm>
            <a:off x="665921" y="1897621"/>
            <a:ext cx="1086015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fr-FR" sz="2000" b="1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Notre ambition 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r>
              <a:rPr lang="fr-FR" b="1" kern="100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Préparer les entreprises</a:t>
            </a:r>
            <a:r>
              <a:rPr lang="fr-FR" b="1" kern="1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b="1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aux enjeux de demain </a:t>
            </a:r>
            <a:r>
              <a:rPr lang="fr-FR" kern="1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tenir compte des limites planétaires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endParaRPr lang="fr-FR" kern="1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r>
              <a:rPr lang="fr-FR" kern="1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Encourager et accompagner les entrepreneurs dans la </a:t>
            </a:r>
            <a:r>
              <a:rPr lang="fr-FR" b="1" kern="1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transformation de leur modèle d’affaires </a:t>
            </a:r>
            <a:r>
              <a:rPr lang="fr-FR" kern="1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afin de </a:t>
            </a:r>
            <a:r>
              <a:rPr lang="fr-F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garantir leur durabilité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endParaRPr lang="fr-FR" sz="1800" b="1" kern="100">
              <a:solidFill>
                <a:srgbClr val="7BAE8B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endParaRPr lang="fr-FR" sz="1800" kern="100">
              <a:solidFill>
                <a:srgbClr val="7BAE8B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fr-FR" sz="1800" kern="100">
              <a:solidFill>
                <a:srgbClr val="7BAE8B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rtl="0" fontAlgn="base"/>
            <a:r>
              <a:rPr lang="fr-FR" sz="2000" b="1" i="0">
                <a:solidFill>
                  <a:srgbClr val="7BAE8B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Notre objectif</a:t>
            </a:r>
            <a:endParaRPr lang="fr-FR" sz="2000" b="1" i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r>
              <a:rPr lang="fr-FR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b="1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fr-FR" b="1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ccompagner dans la compréhension, l’intégration des enjeux et la mise </a:t>
            </a:r>
            <a:r>
              <a:rPr lang="fr-FR" b="1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pratique de l’ impact </a:t>
            </a:r>
            <a:r>
              <a:rPr lang="fr-FR" b="1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§"/>
            </a:pPr>
            <a:endParaRPr lang="fr-FR" b="1" i="0">
              <a:solidFill>
                <a:srgbClr val="251B3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00150" lvl="2" indent="-285750" algn="just" fontAlgn="base">
              <a:buFont typeface="Courier New" panose="02070309020205020404" pitchFamily="49" charset="0"/>
              <a:buChar char="o"/>
            </a:pPr>
            <a:r>
              <a:rPr lang="fr-FR" b="1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nos associations, </a:t>
            </a:r>
            <a:r>
              <a:rPr lang="fr-FR" b="1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 chargés d’études</a:t>
            </a:r>
            <a:r>
              <a:rPr lang="fr-FR" b="1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nos CA</a:t>
            </a:r>
          </a:p>
          <a:p>
            <a:pPr marL="1200150" lvl="2" indent="-285750" algn="just" fontAlgn="base">
              <a:buFont typeface="Courier New" panose="02070309020205020404" pitchFamily="49" charset="0"/>
              <a:buChar char="o"/>
            </a:pPr>
            <a:endParaRPr lang="fr-FR" b="1" i="0">
              <a:solidFill>
                <a:srgbClr val="251B3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00150" lvl="2" indent="-285750" algn="just" fontAlgn="base">
              <a:buFont typeface="Courier New" panose="02070309020205020404" pitchFamily="49" charset="0"/>
              <a:buChar char="o"/>
            </a:pPr>
            <a:r>
              <a:rPr lang="fr-FR" b="1">
                <a:solidFill>
                  <a:srgbClr val="251B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nos </a:t>
            </a:r>
            <a:r>
              <a:rPr lang="fr-FR" b="1" i="0">
                <a:solidFill>
                  <a:srgbClr val="251B3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lauréats et membres</a:t>
            </a:r>
            <a:endParaRPr lang="fr-FR" b="0" i="0">
              <a:solidFill>
                <a:srgbClr val="251B30"/>
              </a:solidFill>
              <a:effectLst/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Google Shape;402;p87">
            <a:extLst>
              <a:ext uri="{FF2B5EF4-FFF2-40B4-BE49-F238E27FC236}">
                <a16:creationId xmlns:a16="http://schemas.microsoft.com/office/drawing/2014/main" id="{54A46313-48CF-0500-7647-31DF4974B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934" y="525319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4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Ensemble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E7B46179-4946-5DCF-99F3-88098839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21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9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>
          <a:extLst>
            <a:ext uri="{FF2B5EF4-FFF2-40B4-BE49-F238E27FC236}">
              <a16:creationId xmlns:a16="http://schemas.microsoft.com/office/drawing/2014/main" id="{C9919FBA-4344-3458-D063-82D255E0E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7EB0D53-56DD-D022-2ECB-7FC43E59B8F1}"/>
              </a:ext>
            </a:extLst>
          </p:cNvPr>
          <p:cNvSpPr txBox="1"/>
          <p:nvPr/>
        </p:nvSpPr>
        <p:spPr>
          <a:xfrm>
            <a:off x="993165" y="1191420"/>
            <a:ext cx="7086339" cy="5151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Olivier Lamarque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Présentation de l’équipe Impact de la Fédération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Synthèse de consultations du réseau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Proposition d’animation de l’impact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Propositions de formations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Vos attentes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 par Rémy Bourdier</a:t>
            </a:r>
          </a:p>
        </p:txBody>
      </p:sp>
      <p:sp>
        <p:nvSpPr>
          <p:cNvPr id="5" name="Google Shape;402;p87">
            <a:extLst>
              <a:ext uri="{FF2B5EF4-FFF2-40B4-BE49-F238E27FC236}">
                <a16:creationId xmlns:a16="http://schemas.microsoft.com/office/drawing/2014/main" id="{05B7D5F3-A826-0AFB-08A9-2D0CBE1EC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5506" y="493459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Ordre du jour</a:t>
            </a:r>
            <a:endParaRPr lang="fr-FR" sz="4000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B07978FF-672F-0712-DA0B-25CD845A5B1B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fr-FR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3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9B447C-6A74-4D3A-BD5D-8B274DBD9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63" y="0"/>
            <a:ext cx="375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9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341231-CBE1-40B5-BE91-44449707F8BB}"/>
              </a:ext>
            </a:extLst>
          </p:cNvPr>
          <p:cNvSpPr txBox="1"/>
          <p:nvPr/>
        </p:nvSpPr>
        <p:spPr>
          <a:xfrm flipH="1">
            <a:off x="158242" y="3358902"/>
            <a:ext cx="43447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Notre projet stratégique collaboratif doit répondre aux enjeux nouveaux et actuels </a:t>
            </a:r>
          </a:p>
          <a:p>
            <a:endParaRPr lang="fr-FR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CCFEEA7-FCEE-491A-BA0A-BBD1EB776C5F}"/>
              </a:ext>
            </a:extLst>
          </p:cNvPr>
          <p:cNvGrpSpPr/>
          <p:nvPr/>
        </p:nvGrpSpPr>
        <p:grpSpPr>
          <a:xfrm>
            <a:off x="4887256" y="-209083"/>
            <a:ext cx="8626764" cy="2736503"/>
            <a:chOff x="4904508" y="-209083"/>
            <a:chExt cx="8626764" cy="2736503"/>
          </a:xfrm>
        </p:grpSpPr>
        <p:sp>
          <p:nvSpPr>
            <p:cNvPr id="5" name="Triangle rectangle 4">
              <a:extLst>
                <a:ext uri="{FF2B5EF4-FFF2-40B4-BE49-F238E27FC236}">
                  <a16:creationId xmlns:a16="http://schemas.microsoft.com/office/drawing/2014/main" id="{86C08C5C-4E45-4607-9B5E-B85BE60A445F}"/>
                </a:ext>
              </a:extLst>
            </p:cNvPr>
            <p:cNvSpPr/>
            <p:nvPr/>
          </p:nvSpPr>
          <p:spPr>
            <a:xfrm flipH="1">
              <a:off x="4904508" y="-209083"/>
              <a:ext cx="738908" cy="273650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7672B6F-A215-4372-A1BB-F817FFE500FB}"/>
                </a:ext>
              </a:extLst>
            </p:cNvPr>
            <p:cNvGrpSpPr/>
            <p:nvPr/>
          </p:nvGrpSpPr>
          <p:grpSpPr>
            <a:xfrm>
              <a:off x="5643416" y="-209083"/>
              <a:ext cx="7887856" cy="2736503"/>
              <a:chOff x="5643416" y="-209083"/>
              <a:chExt cx="7887856" cy="273650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D9654A-0722-4861-84A7-BFA6EDB71BB6}"/>
                  </a:ext>
                </a:extLst>
              </p:cNvPr>
              <p:cNvSpPr/>
              <p:nvPr/>
            </p:nvSpPr>
            <p:spPr>
              <a:xfrm>
                <a:off x="5643416" y="-209083"/>
                <a:ext cx="7887856" cy="273650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436FD21-1A79-49C3-AC14-F549E1EBE244}"/>
                  </a:ext>
                </a:extLst>
              </p:cNvPr>
              <p:cNvSpPr txBox="1"/>
              <p:nvPr/>
            </p:nvSpPr>
            <p:spPr>
              <a:xfrm>
                <a:off x="5768111" y="743340"/>
                <a:ext cx="62807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cap="all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Enjeux</a:t>
                </a:r>
              </a:p>
              <a:p>
                <a:pPr algn="ctr"/>
                <a:endParaRPr lang="fr-FR" sz="2000" b="1" cap="all">
                  <a:solidFill>
                    <a:srgbClr val="00749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algn="ctr"/>
                <a:r>
                  <a:rPr lang="fr-FR" sz="2000" b="1" cap="all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fr-FR" sz="2000" b="1" cap="all" err="1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sociaUX</a:t>
                </a:r>
                <a:r>
                  <a:rPr lang="fr-FR" sz="2000" b="1" cap="all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– </a:t>
                </a:r>
                <a:r>
                  <a:rPr lang="fr-FR" sz="2000" b="1" cap="all" err="1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environnementaUX</a:t>
                </a:r>
                <a:r>
                  <a:rPr lang="fr-FR" sz="2000" b="1" cap="all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- </a:t>
                </a:r>
                <a:r>
                  <a:rPr lang="fr-FR" sz="2000" b="1" cap="all" err="1">
                    <a:solidFill>
                      <a:srgbClr val="00749A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éthiqueS</a:t>
                </a:r>
                <a:endParaRPr lang="fr-FR" sz="2000" b="1" cap="all">
                  <a:solidFill>
                    <a:srgbClr val="00749A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algn="ctr"/>
                <a:endParaRPr lang="fr-FR" sz="2000" b="1" cap="all">
                  <a:solidFill>
                    <a:srgbClr val="951B8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CF0DA0-32EA-485F-AB0F-EE08CCF78614}"/>
              </a:ext>
            </a:extLst>
          </p:cNvPr>
          <p:cNvGrpSpPr/>
          <p:nvPr/>
        </p:nvGrpSpPr>
        <p:grpSpPr>
          <a:xfrm>
            <a:off x="4575830" y="2999644"/>
            <a:ext cx="6398189" cy="2800767"/>
            <a:chOff x="4593082" y="2999644"/>
            <a:chExt cx="6398189" cy="280076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AD04154-ECD8-45F4-BB01-6FC3CB068791}"/>
                </a:ext>
              </a:extLst>
            </p:cNvPr>
            <p:cNvSpPr txBox="1"/>
            <p:nvPr/>
          </p:nvSpPr>
          <p:spPr>
            <a:xfrm>
              <a:off x="6825680" y="2999644"/>
              <a:ext cx="416559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§"/>
              </a:pPr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just"/>
              <a:r>
                <a:rPr lang="fr-FR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Notre projet doit aussi répondre à un défi que partage toute la communauté humaine et qui est l’enjeux principal de notre monde sur les 10 prochaines années : protéger notre planète, ses ressources et sa biodiversité</a:t>
              </a:r>
            </a:p>
            <a:p>
              <a:pPr algn="just"/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A4A5A72C-20AF-4B66-B91B-FE3611390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93082" y="3468981"/>
              <a:ext cx="2695438" cy="1862094"/>
            </a:xfrm>
            <a:prstGeom prst="rect">
              <a:avLst/>
            </a:prstGeom>
          </p:spPr>
        </p:pic>
      </p:grpSp>
      <p:pic>
        <p:nvPicPr>
          <p:cNvPr id="2" name="Graphique 1">
            <a:extLst>
              <a:ext uri="{FF2B5EF4-FFF2-40B4-BE49-F238E27FC236}">
                <a16:creationId xmlns:a16="http://schemas.microsoft.com/office/drawing/2014/main" id="{ADCC5094-9384-C007-0605-370AEA5A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165" y="442445"/>
            <a:ext cx="2602757" cy="2638806"/>
          </a:xfrm>
          <a:prstGeom prst="rect">
            <a:avLst/>
          </a:prstGeom>
        </p:spPr>
      </p:pic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9813BDC9-7347-E526-E815-D52232EF8CCE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4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C7D27-764F-4814-9694-3185A99868E5}"/>
              </a:ext>
            </a:extLst>
          </p:cNvPr>
          <p:cNvSpPr txBox="1"/>
          <p:nvPr/>
        </p:nvSpPr>
        <p:spPr>
          <a:xfrm>
            <a:off x="4793338" y="2886720"/>
            <a:ext cx="68538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Mais nous devons:</a:t>
            </a:r>
          </a:p>
          <a:p>
            <a:pPr algn="just"/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Préparer </a:t>
            </a:r>
            <a:r>
              <a:rPr lang="fr-FR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 membres </a:t>
            </a: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</a:t>
            </a:r>
            <a:r>
              <a:rPr lang="fr-FR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 lauréats </a:t>
            </a: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aux changements économiques, sociétaux et environnementaux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 la même </a:t>
            </a:r>
            <a:r>
              <a:rPr lang="fr-FR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engager nos entrepreneurs à être acteurs de ces défis </a:t>
            </a: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en saisir les opportunités.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Avec pour objectif de </a:t>
            </a:r>
            <a:r>
              <a:rPr lang="fr-FR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créer plus d’emplois</a:t>
            </a:r>
            <a:r>
              <a:rPr lang="fr-FR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fr-FR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A453CA-BD8F-4497-A5F9-78048DF6C5B2}"/>
              </a:ext>
            </a:extLst>
          </p:cNvPr>
          <p:cNvSpPr txBox="1"/>
          <p:nvPr/>
        </p:nvSpPr>
        <p:spPr>
          <a:xfrm>
            <a:off x="672353" y="3318570"/>
            <a:ext cx="3700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all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Restons ancrés </a:t>
            </a:r>
          </a:p>
          <a:p>
            <a:r>
              <a:rPr lang="fr-FR" sz="2800" b="1" cap="all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 notre </a:t>
            </a:r>
          </a:p>
          <a:p>
            <a:r>
              <a:rPr lang="fr-FR" sz="2800" b="1" cap="all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raison d’Etre, notre mission</a:t>
            </a:r>
          </a:p>
          <a:p>
            <a:endParaRPr lang="fr-FR" sz="2800" b="1" cap="all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2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2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2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0FFFEA7-7388-4AA1-B526-B987ACCE10C1}"/>
              </a:ext>
            </a:extLst>
          </p:cNvPr>
          <p:cNvGrpSpPr/>
          <p:nvPr/>
        </p:nvGrpSpPr>
        <p:grpSpPr>
          <a:xfrm>
            <a:off x="4904509" y="-209083"/>
            <a:ext cx="8626764" cy="2736503"/>
            <a:chOff x="4904509" y="-209083"/>
            <a:chExt cx="8626764" cy="2736503"/>
          </a:xfrm>
        </p:grpSpPr>
        <p:sp>
          <p:nvSpPr>
            <p:cNvPr id="4" name="Triangle rectangle 3">
              <a:extLst>
                <a:ext uri="{FF2B5EF4-FFF2-40B4-BE49-F238E27FC236}">
                  <a16:creationId xmlns:a16="http://schemas.microsoft.com/office/drawing/2014/main" id="{693A4A1A-4536-4C2C-AB81-FBF90813BC68}"/>
                </a:ext>
              </a:extLst>
            </p:cNvPr>
            <p:cNvSpPr/>
            <p:nvPr/>
          </p:nvSpPr>
          <p:spPr>
            <a:xfrm flipH="1">
              <a:off x="4904509" y="-209083"/>
              <a:ext cx="738908" cy="2736503"/>
            </a:xfrm>
            <a:prstGeom prst="rtTriangle">
              <a:avLst/>
            </a:prstGeom>
            <a:solidFill>
              <a:srgbClr val="6DB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184425-88FF-4379-A2DF-0FD1B6B38E3B}"/>
                </a:ext>
              </a:extLst>
            </p:cNvPr>
            <p:cNvSpPr/>
            <p:nvPr/>
          </p:nvSpPr>
          <p:spPr>
            <a:xfrm>
              <a:off x="5643417" y="-209083"/>
              <a:ext cx="7887856" cy="2736503"/>
            </a:xfrm>
            <a:prstGeom prst="rect">
              <a:avLst/>
            </a:prstGeom>
            <a:solidFill>
              <a:srgbClr val="6DB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6AAD26A-2474-4E47-A417-6240223FA8A8}"/>
                </a:ext>
              </a:extLst>
            </p:cNvPr>
            <p:cNvSpPr txBox="1"/>
            <p:nvPr/>
          </p:nvSpPr>
          <p:spPr>
            <a:xfrm>
              <a:off x="6228478" y="994407"/>
              <a:ext cx="54186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cap="all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« Pour Créer des emplois, créons des employeurs »</a:t>
              </a:r>
            </a:p>
            <a:p>
              <a:endParaRPr lang="fr-F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0BFF3A81-FE81-48C9-AFB9-9FE5B27FC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4724" y="5377673"/>
            <a:ext cx="708025" cy="74174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6DB3F31A-A254-8589-182F-0571AFF39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200" y="292816"/>
            <a:ext cx="2602757" cy="2638806"/>
          </a:xfrm>
          <a:prstGeom prst="rect">
            <a:avLst/>
          </a:prstGeom>
        </p:spPr>
      </p:pic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4DFF9704-796B-9B3E-E536-A70D7301CA61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5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8EE87FE-1BC7-6A0B-A14D-CDDE515EB7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9100" y="556716"/>
            <a:ext cx="11353800" cy="906722"/>
          </a:xfrm>
        </p:spPr>
        <p:txBody>
          <a:bodyPr/>
          <a:lstStyle/>
          <a:p>
            <a:pPr algn="l"/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la naissance de la Vision 2025 à aujourd’hui…</a:t>
            </a:r>
          </a:p>
          <a:p>
            <a:pPr algn="l"/>
            <a:endParaRPr lang="fr-FR" sz="3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D7969-7092-623D-1FC3-41301235C8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35889" y="2001580"/>
            <a:ext cx="11185428" cy="3547543"/>
          </a:xfrm>
        </p:spPr>
        <p:txBody>
          <a:bodyPr/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Effort de sensibilisation dans les associations</a:t>
            </a:r>
          </a:p>
          <a:p>
            <a:pPr marL="1143000" lvl="1" indent="-457200">
              <a:buClr>
                <a:schemeClr val="tx1"/>
              </a:buClr>
            </a:pPr>
            <a:r>
              <a:rPr lang="fr-FR" sz="2000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80% du réseau engagé</a:t>
            </a:r>
          </a:p>
          <a:p>
            <a:pPr marL="1143000" lvl="1" indent="-457200">
              <a:buClr>
                <a:schemeClr val="tx1"/>
              </a:buClr>
            </a:pPr>
            <a:r>
              <a:rPr lang="fr-FR" sz="2000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Plus de 5 000 entrepreneurs sensibilisés</a:t>
            </a:r>
          </a:p>
          <a:p>
            <a:pPr marL="1143000" lvl="1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fr-FR" sz="24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L’impact, un axe structurant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fr-FR" sz="24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Intégration de l’impact dans nos outils Réseau Entreprendre</a:t>
            </a:r>
            <a:r>
              <a:rPr lang="fr-FR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®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85B69B90-4D33-59DB-E868-676914DF82BB}"/>
              </a:ext>
            </a:extLst>
          </p:cNvPr>
          <p:cNvSpPr txBox="1">
            <a:spLocks/>
          </p:cNvSpPr>
          <p:nvPr/>
        </p:nvSpPr>
        <p:spPr>
          <a:xfrm>
            <a:off x="7217609" y="64333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6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8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D7969-7092-623D-1FC3-41301235C8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8577" y="3685776"/>
            <a:ext cx="4173583" cy="1212483"/>
          </a:xfrm>
          <a:ln>
            <a:solidFill>
              <a:srgbClr val="7BAE8B"/>
            </a:solidFill>
            <a:prstDash val="dash"/>
          </a:ln>
        </p:spPr>
        <p:txBody>
          <a:bodyPr anchor="ctr"/>
          <a:lstStyle/>
          <a:p>
            <a:pPr algn="ctr">
              <a:buClr>
                <a:srgbClr val="7BAE8B"/>
              </a:buClr>
            </a:pPr>
            <a:r>
              <a:rPr lang="fr-FR" sz="2000" i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</a:t>
            </a:r>
            <a:r>
              <a:rPr lang="fr-FR" sz="2000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fr-FR" sz="2000" i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ans, </a:t>
            </a:r>
          </a:p>
          <a:p>
            <a:pPr algn="ctr">
              <a:buClr>
                <a:srgbClr val="7BAE8B"/>
              </a:buClr>
            </a:pPr>
            <a:r>
              <a:rPr lang="fr-FR" sz="2000" i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l’impact est devenu une évidence !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4CD99A4-342D-A540-E877-05EF126AB9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088479"/>
              </p:ext>
            </p:extLst>
          </p:nvPr>
        </p:nvGraphicFramePr>
        <p:xfrm>
          <a:off x="4973222" y="1314671"/>
          <a:ext cx="7180565" cy="457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8286401F-CF60-57D0-EE45-EAE9711D8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34" y="3064075"/>
            <a:ext cx="2573539" cy="826986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C45505D3-C829-E7EF-4B09-AB4AB219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7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D6B2C735-1F56-5BCC-B162-09356EC16B2B}"/>
              </a:ext>
            </a:extLst>
          </p:cNvPr>
          <p:cNvSpPr txBox="1">
            <a:spLocks/>
          </p:cNvSpPr>
          <p:nvPr/>
        </p:nvSpPr>
        <p:spPr>
          <a:xfrm>
            <a:off x="419100" y="410809"/>
            <a:ext cx="11353800" cy="9067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400" b="1" kern="1200" cap="none" baseline="0">
                <a:ln w="28575">
                  <a:noFill/>
                </a:ln>
                <a:solidFill>
                  <a:srgbClr val="251B3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la naissance de la Vision 2025 à aujourd’hui…</a:t>
            </a:r>
          </a:p>
          <a:p>
            <a:pPr algn="l"/>
            <a:endParaRPr lang="fr-FR" sz="3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Image 9" descr="Une image contenant texte, capture d’écran, vert&#10;&#10;Description générée automatiquement">
            <a:extLst>
              <a:ext uri="{FF2B5EF4-FFF2-40B4-BE49-F238E27FC236}">
                <a16:creationId xmlns:a16="http://schemas.microsoft.com/office/drawing/2014/main" id="{36620279-4493-5F47-EFE8-AEDE52950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8"/>
          <a:stretch/>
        </p:blipFill>
        <p:spPr>
          <a:xfrm>
            <a:off x="630675" y="2562837"/>
            <a:ext cx="4141340" cy="1002476"/>
          </a:xfrm>
          <a:prstGeom prst="rect">
            <a:avLst/>
          </a:prstGeom>
        </p:spPr>
      </p:pic>
      <p:pic>
        <p:nvPicPr>
          <p:cNvPr id="2" name="Image 1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7E3917C5-8D09-4B2C-F722-9E03680D49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7477937" y="3126390"/>
            <a:ext cx="2171131" cy="8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2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505C8A8-CFFB-7619-1AC5-63730B449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283" y="662576"/>
            <a:ext cx="6378743" cy="851263"/>
          </a:xfrm>
        </p:spPr>
        <p:txBody>
          <a:bodyPr/>
          <a:lstStyle/>
          <a:p>
            <a:pPr algn="l"/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Aller plus loin en 2024 !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99754B0-9B4E-3720-8319-F1356CCA6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436180"/>
              </p:ext>
            </p:extLst>
          </p:nvPr>
        </p:nvGraphicFramePr>
        <p:xfrm>
          <a:off x="416560" y="1691914"/>
          <a:ext cx="8128000" cy="408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84380C2D-56DF-152A-5032-BD3A75759A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0132"/>
          <a:stretch/>
        </p:blipFill>
        <p:spPr>
          <a:xfrm>
            <a:off x="9109545" y="3271520"/>
            <a:ext cx="2492455" cy="1020555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A71596E6-5B5A-5E6D-A761-929CE495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5949" y="6342702"/>
            <a:ext cx="2743200" cy="365125"/>
          </a:xfrm>
        </p:spPr>
        <p:txBody>
          <a:bodyPr/>
          <a:lstStyle/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t>8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pic>
        <p:nvPicPr>
          <p:cNvPr id="6" name="Image 5" descr="Une image contenant texte, capture d’écran, vert&#10;&#10;Description générée automatiquement">
            <a:extLst>
              <a:ext uri="{FF2B5EF4-FFF2-40B4-BE49-F238E27FC236}">
                <a16:creationId xmlns:a16="http://schemas.microsoft.com/office/drawing/2014/main" id="{9438BB2E-F98B-EB43-64E0-31EEBE90A8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r="17379"/>
          <a:stretch/>
        </p:blipFill>
        <p:spPr>
          <a:xfrm>
            <a:off x="8544560" y="80963"/>
            <a:ext cx="3598933" cy="13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>
          <a:extLst>
            <a:ext uri="{FF2B5EF4-FFF2-40B4-BE49-F238E27FC236}">
              <a16:creationId xmlns:a16="http://schemas.microsoft.com/office/drawing/2014/main" id="{1E8AC243-A465-0D31-AB91-C0E19681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Visage humain, personne, lèvre, cou&#10;&#10;Description générée automatiquement">
            <a:extLst>
              <a:ext uri="{FF2B5EF4-FFF2-40B4-BE49-F238E27FC236}">
                <a16:creationId xmlns:a16="http://schemas.microsoft.com/office/drawing/2014/main" id="{C049754F-12F0-C86F-0F9D-C579ECEF0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r="-1" b="21625"/>
          <a:stretch/>
        </p:blipFill>
        <p:spPr>
          <a:xfrm>
            <a:off x="2836275" y="1915835"/>
            <a:ext cx="2540445" cy="248595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ln>
            <a:solidFill>
              <a:schemeClr val="bg1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Google Shape;402;p87">
            <a:extLst>
              <a:ext uri="{FF2B5EF4-FFF2-40B4-BE49-F238E27FC236}">
                <a16:creationId xmlns:a16="http://schemas.microsoft.com/office/drawing/2014/main" id="{6DD7E3C6-0242-D28E-B020-9AC5AAC08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1225" y="259714"/>
            <a:ext cx="10920988" cy="83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1B30"/>
              </a:buClr>
              <a:buSzPts val="3600"/>
              <a:buNone/>
            </a:pPr>
            <a:r>
              <a:rPr lang="fr-FR"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Vos interlocutrices Impact à la Fédération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86D7CC-1178-F67E-2BB9-CDE65C7628F7}"/>
              </a:ext>
            </a:extLst>
          </p:cNvPr>
          <p:cNvSpPr txBox="1"/>
          <p:nvPr/>
        </p:nvSpPr>
        <p:spPr>
          <a:xfrm>
            <a:off x="2034074" y="4596553"/>
            <a:ext cx="3920004" cy="1122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fr-FR" sz="1800" b="1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Karine ANSQUER</a:t>
            </a:r>
          </a:p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Lato"/>
                <a:ea typeface="Lato"/>
                <a:cs typeface="Lato"/>
              </a:rPr>
              <a:t>Déléguée Territoriale Grand Est Référente Impact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624990-DDAD-66D5-6BCB-97F248A27F7D}"/>
              </a:ext>
            </a:extLst>
          </p:cNvPr>
          <p:cNvSpPr txBox="1"/>
          <p:nvPr/>
        </p:nvSpPr>
        <p:spPr>
          <a:xfrm>
            <a:off x="6724515" y="4596553"/>
            <a:ext cx="3586672" cy="1122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fr-FR" b="1">
                <a:solidFill>
                  <a:srgbClr val="7BAE8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Marie PICQUET</a:t>
            </a:r>
          </a:p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Lato"/>
                <a:ea typeface="Lato"/>
                <a:cs typeface="Lato"/>
              </a:rPr>
              <a:t>Chargée de Mission Impact et d’Animation Réseau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8FD4CA80-82A6-9C27-639D-4261F4729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8200" y="399229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AA886C-324F-C1D3-E845-B45241F7B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23" y="-105749"/>
            <a:ext cx="1496769" cy="148576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8BAE075-11C5-6F8D-620E-39B9A6F3439D}"/>
              </a:ext>
            </a:extLst>
          </p:cNvPr>
          <p:cNvSpPr/>
          <p:nvPr/>
        </p:nvSpPr>
        <p:spPr>
          <a:xfrm>
            <a:off x="7277771" y="1905790"/>
            <a:ext cx="2480159" cy="249103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5805AC-63BF-C389-F3F0-6DFE6D280284}"/>
              </a:ext>
            </a:extLst>
          </p:cNvPr>
          <p:cNvSpPr/>
          <p:nvPr/>
        </p:nvSpPr>
        <p:spPr>
          <a:xfrm>
            <a:off x="2034074" y="1280160"/>
            <a:ext cx="8197046" cy="440915"/>
          </a:xfrm>
          <a:prstGeom prst="rect">
            <a:avLst/>
          </a:prstGeom>
          <a:solidFill>
            <a:srgbClr val="FFBB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latin typeface="Raleway" panose="020B0503030101060003" pitchFamily="34" charset="0"/>
              </a:rPr>
              <a:t>Pôle Animation</a:t>
            </a: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006DC53C-B5F5-DDFC-262C-63D41B53690E}"/>
              </a:ext>
            </a:extLst>
          </p:cNvPr>
          <p:cNvSpPr txBox="1">
            <a:spLocks/>
          </p:cNvSpPr>
          <p:nvPr/>
        </p:nvSpPr>
        <p:spPr>
          <a:xfrm>
            <a:off x="7395949" y="63427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fr-FR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19C4247C-AFF1-4AA0-ABCC-90DF6F94B49B}" type="slidenum">
              <a:rPr lang="fr-FR" sz="1200" b="1" smtClean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0"/>
              </a:rPr>
              <a:pPr/>
              <a:t>9</a:t>
            </a:fld>
            <a:endParaRPr lang="fr-FR" sz="1200" b="1">
              <a:solidFill>
                <a:schemeClr val="bg2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207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925e3a-2eeb-4491-80a2-11649c974c7a" xsi:nil="true"/>
    <SharedWithUsers xmlns="d2925e3a-2eeb-4491-80a2-11649c974c7a">
      <UserInfo>
        <DisplayName/>
        <AccountId xsi:nil="true"/>
        <AccountType/>
      </UserInfo>
    </SharedWithUsers>
    <lcf76f155ced4ddcb4097134ff3c332f xmlns="4945727e-f51a-4ce2-9230-8e95a2b9d08e">
      <Terms xmlns="http://schemas.microsoft.com/office/infopath/2007/PartnerControls"/>
    </lcf76f155ced4ddcb4097134ff3c332f>
    <MediaLengthInSeconds xmlns="4945727e-f51a-4ce2-9230-8e95a2b9d08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9FCD866EC04B41AF4C755C9C405553" ma:contentTypeVersion="18" ma:contentTypeDescription="Crée un document." ma:contentTypeScope="" ma:versionID="a23165bd1b0694fa11c9fab2e15c1271">
  <xsd:schema xmlns:xsd="http://www.w3.org/2001/XMLSchema" xmlns:xs="http://www.w3.org/2001/XMLSchema" xmlns:p="http://schemas.microsoft.com/office/2006/metadata/properties" xmlns:ns2="4945727e-f51a-4ce2-9230-8e95a2b9d08e" xmlns:ns3="d2925e3a-2eeb-4491-80a2-11649c974c7a" targetNamespace="http://schemas.microsoft.com/office/2006/metadata/properties" ma:root="true" ma:fieldsID="0091d5c7091d3a75849a40ed1201f0de" ns2:_="" ns3:_="">
    <xsd:import namespace="4945727e-f51a-4ce2-9230-8e95a2b9d08e"/>
    <xsd:import namespace="d2925e3a-2eeb-4491-80a2-11649c974c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5727e-f51a-4ce2-9230-8e95a2b9d0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03c663b-e85b-462f-9405-d5fccfed0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25e3a-2eeb-4491-80a2-11649c974c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96c128-84fc-4bcd-b311-4e6a43d89ec5}" ma:internalName="TaxCatchAll" ma:showField="CatchAllData" ma:web="d2925e3a-2eeb-4491-80a2-11649c974c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40EC5-7959-4A26-8F94-499FF03B1297}">
  <ds:schemaRefs>
    <ds:schemaRef ds:uri="75a1a339-c3e3-4a77-be08-d0f0f9eb75aa"/>
    <ds:schemaRef ds:uri="a527ae66-20bd-4e70-9309-797015ecf4ca"/>
    <ds:schemaRef ds:uri="d2925e3a-2eeb-4491-80a2-11649c974c7a"/>
    <ds:schemaRef ds:uri="db66b964-aac2-481e-a6fc-6998a0e4e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3C4055-9326-4DDB-A65E-223A68224C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59965F-1642-449A-BE25-72DF114A14F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1544</Words>
  <Application>Microsoft Office PowerPoint</Application>
  <PresentationFormat>Grand écran</PresentationFormat>
  <Paragraphs>375</Paragraphs>
  <Slides>21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Arial</vt:lpstr>
      <vt:lpstr>Arial Black</vt:lpstr>
      <vt:lpstr>Calibri</vt:lpstr>
      <vt:lpstr>Canaro Black</vt:lpstr>
      <vt:lpstr>Canaro ExtraBold</vt:lpstr>
      <vt:lpstr>Courier New</vt:lpstr>
      <vt:lpstr>Lato</vt:lpstr>
      <vt:lpstr>Lato </vt:lpstr>
      <vt:lpstr>Lato Black</vt:lpstr>
      <vt:lpstr>Raleway</vt:lpstr>
      <vt:lpstr>Raleway ExtraBold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Guise</dc:creator>
  <cp:lastModifiedBy>Marie PICQUET</cp:lastModifiedBy>
  <cp:revision>1</cp:revision>
  <dcterms:created xsi:type="dcterms:W3CDTF">2020-07-16T07:43:54Z</dcterms:created>
  <dcterms:modified xsi:type="dcterms:W3CDTF">2024-03-14T16:16:29Z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0x0101003FBC0900C063A847866D5891168762FA</vt:lpwstr>
  </property>
  <property fmtid="{D5CDD505-2E9C-101B-9397-08002B2CF9AE}" pid="3" name="Order">
    <vt:r8>3056500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Biennale">
    <vt:lpwstr>, 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</Properties>
</file>