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7"/>
  </p:notesMasterIdLst>
  <p:sldIdLst>
    <p:sldId id="361" r:id="rId2"/>
    <p:sldId id="358" r:id="rId3"/>
    <p:sldId id="359" r:id="rId4"/>
    <p:sldId id="360" r:id="rId5"/>
    <p:sldId id="362" r:id="rId6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5UHItoqZg1v57g8o8Jlkg==" hashData="L0jKzdLC+8VSq+TqMg7pJ2CvMO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11B7"/>
    <a:srgbClr val="0000FF"/>
    <a:srgbClr val="FF69D8"/>
    <a:srgbClr val="C519BD"/>
    <a:srgbClr val="FFC91D"/>
    <a:srgbClr val="DE8400"/>
    <a:srgbClr val="685D6B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89876" autoAdjust="0"/>
    <p:restoredTop sz="94660"/>
  </p:normalViewPr>
  <p:slideViewPr>
    <p:cSldViewPr>
      <p:cViewPr>
        <p:scale>
          <a:sx n="10" d="100"/>
          <a:sy n="10" d="100"/>
        </p:scale>
        <p:origin x="-4258" y="-17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EFF0695-4EA2-473C-AF6F-DCFB9C5C1EC3}" type="datetimeFigureOut">
              <a:rPr lang="fr-FR"/>
              <a:pPr>
                <a:defRPr/>
              </a:pPr>
              <a:t>07/11/2021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C2787FA-7198-48CF-BD05-B50594B8961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22911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679B13-951A-4297-9C31-5D57A2B498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5785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50AD7-A2B5-436A-9C3D-7D3D8ECB46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3918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43D6C-D09A-4922-8EAF-DCC7ACE0B0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9743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150F0-1BD8-4F09-8057-72C37A3243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319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62D15-E6B9-4F0B-8BAE-D4A713CA47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9581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28764-DC42-42F1-AD6E-E1FBD15538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9838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94424-075B-463F-ACED-603BDFF8A4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5653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A6818-5B7F-4016-A042-627EF1008D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9098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075B4-F325-4D48-AB3B-2EA53E08B9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2118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DF148-92FA-4397-97BC-3A5D62F193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304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B5772-2922-4184-800D-734210CA9A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3072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4">
                <a:lumMod val="10000"/>
              </a:schemeClr>
            </a:gs>
            <a:gs pos="99000">
              <a:schemeClr val="accent4">
                <a:lumMod val="10000"/>
              </a:schemeClr>
            </a:gs>
            <a:gs pos="59000">
              <a:schemeClr val="accent4">
                <a:lumMod val="10000"/>
              </a:schemeClr>
            </a:gs>
            <a:gs pos="76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BA0ED55-DDCF-48E7-89F2-8B0D4E1E80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5.gif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usi3777.wav">
            <a:hlinkClick r:id="" action="ppaction://media"/>
          </p:cNvPr>
          <p:cNvPicPr>
            <a:picLocks noRot="1" noChangeAspect="1"/>
          </p:cNvPicPr>
          <p:nvPr>
            <a:wavAudioFile r:embed="rId1" name="Musique pour la magie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3" descr="C:\Users\JCL\Desktop\aaa_détouré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892300"/>
            <a:ext cx="7710488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163118" y="692696"/>
            <a:ext cx="5689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it-IT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Attention je vais vous faire un tour de magie</a:t>
            </a:r>
            <a:endParaRPr lang="fr-FR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22225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063" y="6346825"/>
            <a:ext cx="631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5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4" descr="C:\cards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25" y="4292600"/>
            <a:ext cx="7626350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499803" y="292696"/>
            <a:ext cx="8280920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A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partir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 de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maintenant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, je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vais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 lire et    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contrôler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 ta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pensée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.</a:t>
            </a:r>
          </a:p>
          <a:p>
            <a:pPr eaLnBrk="1" hangingPunct="1">
              <a:defRPr/>
            </a:pP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Allez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,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choisis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une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 carte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dans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 ta tête et concentre-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toi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dessus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.</a:t>
            </a:r>
          </a:p>
          <a:p>
            <a:pPr eaLnBrk="1" hangingPunct="1">
              <a:defRPr/>
            </a:pP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Attention,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tu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 ne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dois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surtout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 pas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cliquer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 </a:t>
            </a:r>
            <a:r>
              <a:rPr lang="en-GB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sur</a:t>
            </a:r>
            <a:r>
              <a:rPr lang="en-GB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 la carte !</a:t>
            </a:r>
            <a:endParaRPr lang="it-IT" sz="2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Verdana" pitchFamily="34" charset="0"/>
            </a:endParaRPr>
          </a:p>
          <a:p>
            <a:pPr eaLnBrk="1" hangingPunct="1">
              <a:defRPr/>
            </a:pPr>
            <a:r>
              <a:rPr lang="it-IT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</a:rPr>
              <a:t>Après avoir bien mémorisé ta carte va à la page suivante</a:t>
            </a:r>
          </a:p>
        </p:txBody>
      </p:sp>
      <p:sp>
        <p:nvSpPr>
          <p:cNvPr id="4" name="Cadre 3"/>
          <p:cNvSpPr/>
          <p:nvPr/>
        </p:nvSpPr>
        <p:spPr>
          <a:xfrm>
            <a:off x="0" y="22225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755576" y="626949"/>
            <a:ext cx="8712968" cy="2831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it-IT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Et maintenant dit le nom de ta</a:t>
            </a:r>
          </a:p>
          <a:p>
            <a:pPr>
              <a:defRPr/>
            </a:pPr>
            <a:r>
              <a:rPr lang="it-IT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          carte à voix haute...</a:t>
            </a:r>
          </a:p>
          <a:p>
            <a:pPr>
              <a:defRPr/>
            </a:pPr>
            <a:r>
              <a:rPr lang="it-IT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/>
            </a:r>
            <a:br>
              <a:rPr lang="it-IT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it-IT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Fais-le, c’est très important....</a:t>
            </a:r>
          </a:p>
          <a:p>
            <a:pPr>
              <a:defRPr/>
            </a:pPr>
            <a:endParaRPr lang="it-IT" dirty="0"/>
          </a:p>
        </p:txBody>
      </p:sp>
      <p:sp>
        <p:nvSpPr>
          <p:cNvPr id="3" name="Cadre 2"/>
          <p:cNvSpPr/>
          <p:nvPr/>
        </p:nvSpPr>
        <p:spPr>
          <a:xfrm>
            <a:off x="0" y="22225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1" name="Picture 5" descr="C:\Users\JCL\Desktop\9543701_1_détouré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3311525"/>
            <a:ext cx="2786062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4" descr="C:\cards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005263"/>
            <a:ext cx="6337300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187624" y="1124744"/>
            <a:ext cx="7527851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it-IT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J’ai pris ta carte et je l’ai</a:t>
            </a:r>
          </a:p>
          <a:p>
            <a:pPr>
              <a:defRPr/>
            </a:pPr>
            <a:r>
              <a:rPr lang="it-IT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 enlevée du paquet... </a:t>
            </a:r>
          </a:p>
          <a:p>
            <a:pPr>
              <a:defRPr/>
            </a:pPr>
            <a:endParaRPr lang="it-IT" sz="4400" dirty="0"/>
          </a:p>
        </p:txBody>
      </p:sp>
      <p:sp>
        <p:nvSpPr>
          <p:cNvPr id="4" name="Cadre 3"/>
          <p:cNvSpPr/>
          <p:nvPr/>
        </p:nvSpPr>
        <p:spPr>
          <a:xfrm>
            <a:off x="0" y="22225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2" descr="C:\Users\JCL\Desktop\bbbb_détouré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213100"/>
            <a:ext cx="4611687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3" descr="C:\Users\JCL\Desktop\beautiful-excited-blonde-female-covers-260nw-776214100_détouré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525" y="3644900"/>
            <a:ext cx="4640263" cy="333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599403" y="1722835"/>
            <a:ext cx="640871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SURPRIS    !!!!!!!!</a:t>
            </a:r>
          </a:p>
        </p:txBody>
      </p:sp>
      <p:pic>
        <p:nvPicPr>
          <p:cNvPr id="6150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063" y="6346825"/>
            <a:ext cx="631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22225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</Words>
  <Application>Microsoft Office PowerPoint</Application>
  <PresentationFormat>Affichage à l'écran (4:3)</PresentationFormat>
  <Paragraphs>11</Paragraphs>
  <Slides>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8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2021-11-07T15:01:12Z</dcterms:modified>
</cp:coreProperties>
</file>