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0" r:id="rId2"/>
    <p:sldId id="353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12fzbtFSeoqXLYDOm94Tw==" hashData="EghxVHvNIzAb9Bm1Ic9y4FfQCZ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2FFF"/>
    <a:srgbClr val="0101FF"/>
    <a:srgbClr val="81FFFF"/>
    <a:srgbClr val="C89800"/>
    <a:srgbClr val="DDFFFF"/>
    <a:srgbClr val="0051A2"/>
    <a:srgbClr val="DE8400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326" autoAdjust="0"/>
    <p:restoredTop sz="94660"/>
  </p:normalViewPr>
  <p:slideViewPr>
    <p:cSldViewPr>
      <p:cViewPr>
        <p:scale>
          <a:sx n="45" d="100"/>
          <a:sy n="45" d="100"/>
        </p:scale>
        <p:origin x="-2088" y="-10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21D4B4-BA71-4A68-BD78-5D5D4808BD52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02D0F6A-7645-46B4-818B-1E2690B0FFC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9605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8CFD7AF-9729-4DB1-B932-39477476820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7AAF489-0F98-4D7D-A743-07687CDACD7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EB834E-50E7-4DFE-A8E4-2F1DFB6DD82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2E08F-29C2-4F42-B779-2AABEA33C3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1660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F276E-F45E-4968-88CE-8B9136F504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7788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F49107-15EA-4C54-BD97-620BD61A32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6004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19BBB-63E9-4E36-B882-7D79D5B6A2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7047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D0ADC-45D2-43CE-BA3A-6F44D4DE5B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8765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41773-8C5E-45EF-A302-75DF206929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1477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3C274-1F88-4033-A083-FB711AB23F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3342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8EE39-9F55-4EA2-87B9-2B3260FEE2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2657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3944D-E9FE-454F-AE3F-128789D703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4989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6F5E9-5EE9-41DA-A850-88B820C5AF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4066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DAB24-53B2-4068-B368-40CFFAB1B7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173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88000">
              <a:schemeClr val="accent4">
                <a:lumMod val="10000"/>
              </a:schemeClr>
            </a:gs>
            <a:gs pos="79000">
              <a:srgbClr val="FF0000"/>
            </a:gs>
            <a:gs pos="74000">
              <a:schemeClr val="tx1"/>
            </a:gs>
            <a:gs pos="55000">
              <a:schemeClr val="accent4">
                <a:lumMod val="10000"/>
              </a:schemeClr>
            </a:gs>
            <a:gs pos="69000">
              <a:schemeClr val="accent4">
                <a:lumMod val="1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1C0CD4-0F0D-4D25-A9BA-8F72185E0D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gif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6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5.wav"/><Relationship Id="rId21" Type="http://schemas.openxmlformats.org/officeDocument/2006/relationships/audio" Target="../media/audio7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image" Target="../media/image40.png"/><Relationship Id="rId50" Type="http://schemas.openxmlformats.org/officeDocument/2006/relationships/image" Target="../media/image43.png"/><Relationship Id="rId55" Type="http://schemas.openxmlformats.org/officeDocument/2006/relationships/image" Target="../media/image48.png"/><Relationship Id="rId63" Type="http://schemas.openxmlformats.org/officeDocument/2006/relationships/image" Target="../media/image56.png"/><Relationship Id="rId68" Type="http://schemas.openxmlformats.org/officeDocument/2006/relationships/image" Target="../media/image59.pn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1" Type="http://schemas.openxmlformats.org/officeDocument/2006/relationships/audio" Target="../media/audio2.wav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4.wav"/><Relationship Id="rId40" Type="http://schemas.openxmlformats.org/officeDocument/2006/relationships/image" Target="../media/image34.jpeg"/><Relationship Id="rId45" Type="http://schemas.openxmlformats.org/officeDocument/2006/relationships/image" Target="../media/image38.gif"/><Relationship Id="rId53" Type="http://schemas.openxmlformats.org/officeDocument/2006/relationships/image" Target="../media/image46.png"/><Relationship Id="rId58" Type="http://schemas.openxmlformats.org/officeDocument/2006/relationships/image" Target="../media/image51.jpeg"/><Relationship Id="rId66" Type="http://schemas.openxmlformats.org/officeDocument/2006/relationships/image" Target="../media/image58.png"/><Relationship Id="rId5" Type="http://schemas.openxmlformats.org/officeDocument/2006/relationships/image" Target="../media/image14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42.png"/><Relationship Id="rId57" Type="http://schemas.openxmlformats.org/officeDocument/2006/relationships/image" Target="../media/image50.png"/><Relationship Id="rId61" Type="http://schemas.openxmlformats.org/officeDocument/2006/relationships/image" Target="../media/image54.png"/><Relationship Id="rId10" Type="http://schemas.openxmlformats.org/officeDocument/2006/relationships/image" Target="../media/image19.png"/><Relationship Id="rId19" Type="http://schemas.openxmlformats.org/officeDocument/2006/relationships/audio" Target="../media/audio6.wav"/><Relationship Id="rId31" Type="http://schemas.openxmlformats.org/officeDocument/2006/relationships/audio" Target="../media/audio11.wav"/><Relationship Id="rId44" Type="http://schemas.openxmlformats.org/officeDocument/2006/relationships/image" Target="../media/image37.gif"/><Relationship Id="rId52" Type="http://schemas.openxmlformats.org/officeDocument/2006/relationships/image" Target="../media/image45.png"/><Relationship Id="rId60" Type="http://schemas.openxmlformats.org/officeDocument/2006/relationships/image" Target="../media/image53.jpeg"/><Relationship Id="rId65" Type="http://schemas.openxmlformats.org/officeDocument/2006/relationships/image" Target="../media/image6.gif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.wav"/><Relationship Id="rId30" Type="http://schemas.openxmlformats.org/officeDocument/2006/relationships/image" Target="../media/image29.jpeg"/><Relationship Id="rId35" Type="http://schemas.openxmlformats.org/officeDocument/2006/relationships/audio" Target="../media/audio13.wav"/><Relationship Id="rId43" Type="http://schemas.openxmlformats.org/officeDocument/2006/relationships/image" Target="../media/image36.png"/><Relationship Id="rId48" Type="http://schemas.openxmlformats.org/officeDocument/2006/relationships/image" Target="../media/image41.png"/><Relationship Id="rId56" Type="http://schemas.openxmlformats.org/officeDocument/2006/relationships/image" Target="../media/image49.gif"/><Relationship Id="rId64" Type="http://schemas.openxmlformats.org/officeDocument/2006/relationships/image" Target="../media/image57.jpeg"/><Relationship Id="rId69" Type="http://schemas.openxmlformats.org/officeDocument/2006/relationships/image" Target="../media/image60.gif"/><Relationship Id="rId8" Type="http://schemas.openxmlformats.org/officeDocument/2006/relationships/image" Target="../media/image17.png"/><Relationship Id="rId51" Type="http://schemas.openxmlformats.org/officeDocument/2006/relationships/image" Target="../media/image44.pn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2.wav"/><Relationship Id="rId38" Type="http://schemas.openxmlformats.org/officeDocument/2006/relationships/image" Target="../media/image33.jpeg"/><Relationship Id="rId46" Type="http://schemas.openxmlformats.org/officeDocument/2006/relationships/image" Target="../media/image39.png"/><Relationship Id="rId59" Type="http://schemas.openxmlformats.org/officeDocument/2006/relationships/image" Target="../media/image52.png"/><Relationship Id="rId67" Type="http://schemas.microsoft.com/office/2007/relationships/hdphoto" Target="../media/hdphoto2.wdp"/><Relationship Id="rId20" Type="http://schemas.openxmlformats.org/officeDocument/2006/relationships/image" Target="../media/image24.jpeg"/><Relationship Id="rId41" Type="http://schemas.openxmlformats.org/officeDocument/2006/relationships/audio" Target="../media/audio16.wav"/><Relationship Id="rId54" Type="http://schemas.openxmlformats.org/officeDocument/2006/relationships/image" Target="../media/image47.png"/><Relationship Id="rId62" Type="http://schemas.openxmlformats.org/officeDocument/2006/relationships/image" Target="../media/image55.gif"/><Relationship Id="rId70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JCL\Desktop\Animation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33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22363"/>
            <a:ext cx="6264275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922463"/>
            <a:ext cx="3086100" cy="308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73688" y="2820987"/>
            <a:ext cx="1193800" cy="12858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887" y="1759585"/>
            <a:ext cx="3844281" cy="3338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5" y="6056313"/>
            <a:ext cx="1068388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JCL\Desktop\Stone &amp; Charden\cov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513" y="1889125"/>
            <a:ext cx="3246437" cy="3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03350" y="1122363"/>
            <a:ext cx="6337300" cy="4683125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09 - Made In Normandie.wav">
            <a:hlinkClick r:id="" action="ppaction://media"/>
          </p:cNvPr>
          <p:cNvPicPr>
            <a:picLocks noRot="1" noChangeAspect="1"/>
          </p:cNvPicPr>
          <p:nvPr>
            <a:wavAudioFile r:embed="rId1" name="09 - Made In Normandie.wav"/>
          </p:nvPr>
        </p:nvPicPr>
        <p:blipFill>
          <a:blip r:embed="rId12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ZoneTexte 4"/>
          <p:cNvSpPr txBox="1">
            <a:spLocks noChangeArrowheads="1"/>
          </p:cNvSpPr>
          <p:nvPr/>
        </p:nvSpPr>
        <p:spPr bwMode="auto">
          <a:xfrm>
            <a:off x="1331913" y="1443038"/>
            <a:ext cx="43195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Far Away From Skye (Live au Festival Les</a:t>
            </a:r>
          </a:p>
        </p:txBody>
      </p:sp>
      <p:pic>
        <p:nvPicPr>
          <p:cNvPr id="3076" name="Picture 2" descr="C:\Users\JCL\Desktop\33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122363"/>
            <a:ext cx="6264275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403350" y="1122363"/>
            <a:ext cx="6337300" cy="4683125"/>
          </a:xfrm>
          <a:prstGeom prst="frame">
            <a:avLst>
              <a:gd name="adj1" fmla="val 19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10" descr="C:\Users\JCL\Desktop\Imagemmmmmmmmmmmmm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71" y="4725144"/>
            <a:ext cx="3600277" cy="2018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617663" y="1916113"/>
            <a:ext cx="6049962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L'aventura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La musique du camionneur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Il y a du soleil sur la France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Le prix des allumettes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J'ai toujours chanté des chansons d'amour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Candy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L'été sera chaud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Le monde est gris, le monde est bleu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Made In Normandie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Laisse aller la musique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Le seul bébé qui ne pleure pas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L'amour pas la charité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La musique qui vient d'Amérique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La région du cœur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Pense à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14 ans les gauloises</a:t>
            </a:r>
          </a:p>
        </p:txBody>
      </p:sp>
      <p:pic>
        <p:nvPicPr>
          <p:cNvPr id="2050" name="Picture 2" descr="C:\Users\JCL\Desktop\Nouveau dossier\YgAZ8YYlsoEZreRoTsVV8g4bsMw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131" y="3567931"/>
            <a:ext cx="3086869" cy="3086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-36513" y="0"/>
            <a:ext cx="9144001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 - L'aventura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 - La musique du camionneur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 - Il y a du soleil sur la Franc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 - Le prix des allumett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 - J'ai toujours chanté des chansons d'amour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547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 - Candy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 - L'été sera chaud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 - Le monde est gris, le monde est bleu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 - Made In Normandi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 - Laisse aller la musiqu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 - Le seul bébé qui ne pleure pa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ston et charden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 - La musique qui vient d'Amériqu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 - La région du coeur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 - Pense à moi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 - 14 ans les gauloise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632325"/>
            <a:ext cx="1020762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0" descr="C:\Users\JCL\Desktop\Stone &amp; Charden\cover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238" y="1690688"/>
            <a:ext cx="1362075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Nouveau dossier\21a3c0f093b4d18a3f9034745aba67f6b1fead21_détouré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321" y="2917218"/>
            <a:ext cx="4371329" cy="295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169060" y="5978525"/>
            <a:ext cx="3238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840163" y="6181725"/>
            <a:ext cx="942975" cy="403225"/>
          </a:xfrm>
          <a:prstGeom prst="frame">
            <a:avLst>
              <a:gd name="adj1" fmla="val 11262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Image 2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081" y="6261099"/>
            <a:ext cx="71913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2024-03-12T15:07:39Z</dcterms:modified>
</cp:coreProperties>
</file>