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73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+DE9UwbTwQ/YGvrWLMOSQ==" hashData="e0i01VUpd2oBO4jXHe/toQYAb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71568"/>
    <a:srgbClr val="FFC50D"/>
    <a:srgbClr val="FF9900"/>
    <a:srgbClr val="FFFFB3"/>
    <a:srgbClr val="FFFF19"/>
    <a:srgbClr val="FFFF21"/>
    <a:srgbClr val="FFFF37"/>
    <a:srgbClr val="D7AE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53" autoAdjust="0"/>
    <p:restoredTop sz="94660"/>
  </p:normalViewPr>
  <p:slideViewPr>
    <p:cSldViewPr>
      <p:cViewPr>
        <p:scale>
          <a:sx n="62" d="100"/>
          <a:sy n="62" d="100"/>
        </p:scale>
        <p:origin x="-1838" y="-6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D18E16D-8893-46A9-A2E7-60E7A4A9577D}" type="datetimeFigureOut">
              <a:rPr lang="fr-FR"/>
              <a:pPr>
                <a:defRPr/>
              </a:pPr>
              <a:t>12/03/2024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333034-54BF-4263-8B63-A88EB01C76F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12289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FD358BF-FAF5-4D19-A4DF-6BDDF888832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03645D-129E-4365-976C-EFB568E6F6D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2900EE-55AF-40DA-8A86-4F3AB8A41C2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37F15-30A8-41A3-AD46-C6C8F9D095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7759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E4D8E2-7541-4FE3-8212-29F8F5820A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83848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F974E4-43DA-4EF7-8EAD-14A646EDEA4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26705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0C47FB-1984-4B82-8B9D-A4A97DA1656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82141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1CF90-5ACD-417F-A87E-20CEF4D990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1716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3C586-6A94-4938-8162-E3FCAF4B28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3052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9B174-71ED-4302-AD0F-F868D41DA6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3011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C2E423-BF34-452F-84D1-08F1E50663E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334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0D149-CB16-4F21-909E-730BE77F74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4845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756D5-D42B-48FB-AE43-668AA54D2D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4456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4FF1F-7F66-4315-B8B9-F71B081BAF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2775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5996">
              <a:srgbClr val="A71568"/>
            </a:gs>
            <a:gs pos="88000">
              <a:schemeClr val="accent1">
                <a:lumMod val="40000"/>
                <a:lumOff val="60000"/>
              </a:schemeClr>
            </a:gs>
            <a:gs pos="93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697647-DD17-48F0-ADEC-52B48202EB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slideLayout" Target="../slideLayouts/slideLayout1.xml"/><Relationship Id="rId18" Type="http://schemas.openxmlformats.org/officeDocument/2006/relationships/image" Target="../media/image4.png"/><Relationship Id="rId26" Type="http://schemas.openxmlformats.org/officeDocument/2006/relationships/image" Target="../media/image12.gif"/><Relationship Id="rId3" Type="http://schemas.openxmlformats.org/officeDocument/2006/relationships/audio" Target="../media/audio3.wav"/><Relationship Id="rId21" Type="http://schemas.openxmlformats.org/officeDocument/2006/relationships/image" Target="../media/image7.png"/><Relationship Id="rId7" Type="http://schemas.openxmlformats.org/officeDocument/2006/relationships/audio" Target="../media/audio7.wav"/><Relationship Id="rId12" Type="http://schemas.openxmlformats.org/officeDocument/2006/relationships/audio" Target="../media/audio12.wav"/><Relationship Id="rId17" Type="http://schemas.openxmlformats.org/officeDocument/2006/relationships/image" Target="../media/image3.png"/><Relationship Id="rId25" Type="http://schemas.openxmlformats.org/officeDocument/2006/relationships/image" Target="../media/image11.gif"/><Relationship Id="rId2" Type="http://schemas.openxmlformats.org/officeDocument/2006/relationships/audio" Target="../media/audio2.wav"/><Relationship Id="rId16" Type="http://schemas.openxmlformats.org/officeDocument/2006/relationships/image" Target="../media/image2.png"/><Relationship Id="rId20" Type="http://schemas.openxmlformats.org/officeDocument/2006/relationships/image" Target="../media/image6.png"/><Relationship Id="rId29" Type="http://schemas.openxmlformats.org/officeDocument/2006/relationships/image" Target="../media/image15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audio" Target="../media/audio11.wav"/><Relationship Id="rId24" Type="http://schemas.openxmlformats.org/officeDocument/2006/relationships/image" Target="../media/image10.png"/><Relationship Id="rId5" Type="http://schemas.openxmlformats.org/officeDocument/2006/relationships/audio" Target="../media/audio5.wav"/><Relationship Id="rId15" Type="http://schemas.openxmlformats.org/officeDocument/2006/relationships/image" Target="../media/image1.gif"/><Relationship Id="rId23" Type="http://schemas.openxmlformats.org/officeDocument/2006/relationships/image" Target="../media/image9.png"/><Relationship Id="rId28" Type="http://schemas.openxmlformats.org/officeDocument/2006/relationships/image" Target="../media/image14.jpeg"/><Relationship Id="rId10" Type="http://schemas.openxmlformats.org/officeDocument/2006/relationships/audio" Target="../media/audio10.wav"/><Relationship Id="rId19" Type="http://schemas.openxmlformats.org/officeDocument/2006/relationships/image" Target="../media/image5.png"/><Relationship Id="rId4" Type="http://schemas.openxmlformats.org/officeDocument/2006/relationships/audio" Target="../media/audio4.wav"/><Relationship Id="rId9" Type="http://schemas.openxmlformats.org/officeDocument/2006/relationships/audio" Target="../media/audio9.wav"/><Relationship Id="rId14" Type="http://schemas.openxmlformats.org/officeDocument/2006/relationships/notesSlide" Target="../notesSlides/notesSlide1.xml"/><Relationship Id="rId22" Type="http://schemas.openxmlformats.org/officeDocument/2006/relationships/image" Target="../media/image8.png"/><Relationship Id="rId27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jpeg"/><Relationship Id="rId18" Type="http://schemas.openxmlformats.org/officeDocument/2006/relationships/audio" Target="../media/audio16.wav"/><Relationship Id="rId26" Type="http://schemas.openxmlformats.org/officeDocument/2006/relationships/audio" Target="../media/audio20.wav"/><Relationship Id="rId39" Type="http://schemas.openxmlformats.org/officeDocument/2006/relationships/image" Target="../media/image38.png"/><Relationship Id="rId21" Type="http://schemas.openxmlformats.org/officeDocument/2006/relationships/image" Target="../media/image28.jpeg"/><Relationship Id="rId34" Type="http://schemas.openxmlformats.org/officeDocument/2006/relationships/audio" Target="../media/audio24.wav"/><Relationship Id="rId42" Type="http://schemas.openxmlformats.org/officeDocument/2006/relationships/audio" Target="../media/audio26.wav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55" Type="http://schemas.openxmlformats.org/officeDocument/2006/relationships/image" Target="../media/image53.jpeg"/><Relationship Id="rId63" Type="http://schemas.openxmlformats.org/officeDocument/2006/relationships/image" Target="../media/image61.jpeg"/><Relationship Id="rId68" Type="http://schemas.openxmlformats.org/officeDocument/2006/relationships/image" Target="../media/image64.gif"/><Relationship Id="rId7" Type="http://schemas.openxmlformats.org/officeDocument/2006/relationships/image" Target="../media/image19.gif"/><Relationship Id="rId71" Type="http://schemas.openxmlformats.org/officeDocument/2006/relationships/image" Target="../media/image67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15.wav"/><Relationship Id="rId29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gif"/><Relationship Id="rId24" Type="http://schemas.openxmlformats.org/officeDocument/2006/relationships/audio" Target="../media/audio19.wav"/><Relationship Id="rId32" Type="http://schemas.openxmlformats.org/officeDocument/2006/relationships/audio" Target="../media/audio23.wav"/><Relationship Id="rId37" Type="http://schemas.openxmlformats.org/officeDocument/2006/relationships/image" Target="../media/image36.jpeg"/><Relationship Id="rId40" Type="http://schemas.openxmlformats.org/officeDocument/2006/relationships/image" Target="../media/image39.gif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66" Type="http://schemas.openxmlformats.org/officeDocument/2006/relationships/image" Target="../media/image63.gif"/><Relationship Id="rId5" Type="http://schemas.openxmlformats.org/officeDocument/2006/relationships/image" Target="../media/image12.gif"/><Relationship Id="rId15" Type="http://schemas.openxmlformats.org/officeDocument/2006/relationships/image" Target="../media/image25.jpeg"/><Relationship Id="rId23" Type="http://schemas.openxmlformats.org/officeDocument/2006/relationships/image" Target="../media/image29.jpeg"/><Relationship Id="rId28" Type="http://schemas.openxmlformats.org/officeDocument/2006/relationships/audio" Target="../media/audio21.wav"/><Relationship Id="rId36" Type="http://schemas.openxmlformats.org/officeDocument/2006/relationships/audio" Target="../media/audio25.wav"/><Relationship Id="rId49" Type="http://schemas.openxmlformats.org/officeDocument/2006/relationships/image" Target="../media/image47.jpeg"/><Relationship Id="rId57" Type="http://schemas.openxmlformats.org/officeDocument/2006/relationships/image" Target="../media/image55.png"/><Relationship Id="rId61" Type="http://schemas.openxmlformats.org/officeDocument/2006/relationships/image" Target="../media/image59.jpeg"/><Relationship Id="rId10" Type="http://schemas.openxmlformats.org/officeDocument/2006/relationships/image" Target="../media/image22.gif"/><Relationship Id="rId19" Type="http://schemas.openxmlformats.org/officeDocument/2006/relationships/image" Target="../media/image27.jpeg"/><Relationship Id="rId31" Type="http://schemas.openxmlformats.org/officeDocument/2006/relationships/image" Target="../media/image33.jpe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58.png"/><Relationship Id="rId65" Type="http://schemas.openxmlformats.org/officeDocument/2006/relationships/image" Target="../media/image62.jpeg"/><Relationship Id="rId4" Type="http://schemas.openxmlformats.org/officeDocument/2006/relationships/image" Target="../media/image17.png"/><Relationship Id="rId9" Type="http://schemas.openxmlformats.org/officeDocument/2006/relationships/image" Target="../media/image21.gif"/><Relationship Id="rId14" Type="http://schemas.openxmlformats.org/officeDocument/2006/relationships/audio" Target="../media/audio14.wav"/><Relationship Id="rId22" Type="http://schemas.openxmlformats.org/officeDocument/2006/relationships/audio" Target="../media/audio18.wav"/><Relationship Id="rId27" Type="http://schemas.openxmlformats.org/officeDocument/2006/relationships/image" Target="../media/image31.jpeg"/><Relationship Id="rId30" Type="http://schemas.openxmlformats.org/officeDocument/2006/relationships/audio" Target="../media/audio22.wav"/><Relationship Id="rId35" Type="http://schemas.openxmlformats.org/officeDocument/2006/relationships/image" Target="../media/image35.jpeg"/><Relationship Id="rId43" Type="http://schemas.openxmlformats.org/officeDocument/2006/relationships/image" Target="../media/image41.jpeg"/><Relationship Id="rId48" Type="http://schemas.openxmlformats.org/officeDocument/2006/relationships/image" Target="../media/image46.jpeg"/><Relationship Id="rId56" Type="http://schemas.openxmlformats.org/officeDocument/2006/relationships/image" Target="../media/image54.png"/><Relationship Id="rId64" Type="http://schemas.openxmlformats.org/officeDocument/2006/relationships/audio" Target="../media/audio27.wav"/><Relationship Id="rId69" Type="http://schemas.openxmlformats.org/officeDocument/2006/relationships/image" Target="../media/image65.png"/><Relationship Id="rId8" Type="http://schemas.openxmlformats.org/officeDocument/2006/relationships/image" Target="../media/image20.gif"/><Relationship Id="rId51" Type="http://schemas.openxmlformats.org/officeDocument/2006/relationships/image" Target="../media/image49.png"/><Relationship Id="rId3" Type="http://schemas.openxmlformats.org/officeDocument/2006/relationships/image" Target="../media/image16.png"/><Relationship Id="rId12" Type="http://schemas.openxmlformats.org/officeDocument/2006/relationships/audio" Target="../media/audio13.wav"/><Relationship Id="rId17" Type="http://schemas.openxmlformats.org/officeDocument/2006/relationships/image" Target="../media/image26.jpeg"/><Relationship Id="rId25" Type="http://schemas.openxmlformats.org/officeDocument/2006/relationships/image" Target="../media/image30.jpeg"/><Relationship Id="rId33" Type="http://schemas.openxmlformats.org/officeDocument/2006/relationships/image" Target="../media/image34.jpeg"/><Relationship Id="rId38" Type="http://schemas.openxmlformats.org/officeDocument/2006/relationships/image" Target="../media/image37.png"/><Relationship Id="rId46" Type="http://schemas.openxmlformats.org/officeDocument/2006/relationships/image" Target="../media/image44.png"/><Relationship Id="rId59" Type="http://schemas.openxmlformats.org/officeDocument/2006/relationships/image" Target="../media/image57.png"/><Relationship Id="rId67" Type="http://schemas.openxmlformats.org/officeDocument/2006/relationships/image" Target="../media/image11.gif"/><Relationship Id="rId20" Type="http://schemas.openxmlformats.org/officeDocument/2006/relationships/audio" Target="../media/audio17.wav"/><Relationship Id="rId41" Type="http://schemas.openxmlformats.org/officeDocument/2006/relationships/image" Target="../media/image40.gif"/><Relationship Id="rId54" Type="http://schemas.openxmlformats.org/officeDocument/2006/relationships/image" Target="../media/image52.jpeg"/><Relationship Id="rId62" Type="http://schemas.openxmlformats.org/officeDocument/2006/relationships/image" Target="../media/image60.gif"/><Relationship Id="rId7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15. 1609.wav">
            <a:hlinkClick r:id="" action="ppaction://media"/>
          </p:cNvPr>
          <p:cNvPicPr>
            <a:picLocks noRot="1" noChangeAspect="1"/>
          </p:cNvPicPr>
          <p:nvPr>
            <a:wavAudioFile r:embed="rId1" name="15. Christophe - Senorita - 1974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14. 1609.wav">
            <a:hlinkClick r:id="" action="ppaction://media"/>
          </p:cNvPr>
          <p:cNvPicPr>
            <a:picLocks noRot="1" noChangeAspect="1"/>
          </p:cNvPicPr>
          <p:nvPr>
            <a:wavAudioFile r:embed="rId2" name="14. Gerard Blanchard - Rock Amadour - 1981.wav"/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15. 1624.wav">
            <a:hlinkClick r:id="" action="ppaction://media"/>
          </p:cNvPr>
          <p:cNvPicPr>
            <a:picLocks noRot="1" noChangeAspect="1"/>
          </p:cNvPicPr>
          <p:nvPr>
            <a:wavAudioFile r:embed="rId3" name="15. Lipps Inc. - Funky Town - 1979.wav"/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2. 1624.wav">
            <a:hlinkClick r:id="" action="ppaction://media"/>
          </p:cNvPr>
          <p:cNvPicPr>
            <a:picLocks noRot="1" noChangeAspect="1"/>
          </p:cNvPicPr>
          <p:nvPr>
            <a:wavAudioFile r:embed="rId4" name="12. Sabrina - Boys Boys Boys - 1987.wav"/>
          </p:nvPr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13. 1624.wav">
            <a:hlinkClick r:id="" action="ppaction://media"/>
          </p:cNvPr>
          <p:cNvPicPr>
            <a:picLocks noRot="1" noChangeAspect="1"/>
          </p:cNvPicPr>
          <p:nvPr>
            <a:wavAudioFile r:embed="rId5" name="13. Michel Delpech - Quand J'etais Chanteur -1975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11. 1624.wav">
            <a:hlinkClick r:id="" action="ppaction://media"/>
          </p:cNvPr>
          <p:cNvPicPr>
            <a:picLocks noRot="1" noChangeAspect="1"/>
          </p:cNvPicPr>
          <p:nvPr>
            <a:wavAudioFile r:embed="rId6" name="11. Irene Cara - Fame - 1980.wav"/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4. 1624.wav">
            <a:hlinkClick r:id="" action="ppaction://media"/>
          </p:cNvPr>
          <p:cNvPicPr>
            <a:picLocks noRot="1" noChangeAspect="1"/>
          </p:cNvPicPr>
          <p:nvPr>
            <a:wavAudioFile r:embed="rId7" name="04. Eddy Mitchell - Couleur Menthe A L'eau - 1980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el1624.wav">
            <a:hlinkClick r:id="" action="ppaction://media"/>
          </p:cNvPr>
          <p:cNvPicPr>
            <a:picLocks noRot="1" noChangeAspect="1"/>
          </p:cNvPicPr>
          <p:nvPr>
            <a:wavAudioFile r:embed="rId8" name="Adele - Easy On Me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del1625.wav">
            <a:hlinkClick r:id="" action="ppaction://media"/>
          </p:cNvPr>
          <p:cNvPicPr>
            <a:picLocks noRot="1" noChangeAspect="1"/>
          </p:cNvPicPr>
          <p:nvPr>
            <a:wavAudioFile r:embed="rId9" name="Adele - Easy On Me.wav"/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1640.wav">
            <a:hlinkClick r:id="" action="ppaction://media"/>
          </p:cNvPr>
          <p:cNvPicPr>
            <a:picLocks noRot="1" noChangeAspect="1"/>
          </p:cNvPicPr>
          <p:nvPr>
            <a:wavAudioFile r:embed="rId10" name="03. Calogero - Centre ville.wav"/>
          </p:nvPr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1640.wav">
            <a:hlinkClick r:id="" action="ppaction://media"/>
          </p:cNvPr>
          <p:cNvPicPr>
            <a:picLocks noRot="1" noChangeAspect="1"/>
          </p:cNvPicPr>
          <p:nvPr>
            <a:wavAudioFile r:embed="rId11" name="Por que te vas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Image 2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663" y="6194425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43013" y="982663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2088" y="2760663"/>
            <a:ext cx="1301750" cy="13208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8">
            <a:duotone>
              <a:prstClr val="black"/>
              <a:srgbClr val="00206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1573310"/>
            <a:ext cx="3888433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8" name="Picture 20" descr="C:\Users\JCL\Desktop\cover (FILEminimizer)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338" y="1725613"/>
            <a:ext cx="3451225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Grégory Lemarchal.wav">
            <a:hlinkClick r:id="" action="ppaction://media"/>
          </p:cNvPr>
          <p:cNvPicPr>
            <a:picLocks noRot="1" noChangeAspect="1"/>
          </p:cNvPicPr>
          <p:nvPr>
            <a:wavAudioFile r:embed="rId12" name="Grégory Lemarchal.wav"/>
          </p:nvPr>
        </p:nvPicPr>
        <p:blipFill>
          <a:blip r:embed="rId2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 numSld="2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numSld="2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numSld="2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11113"/>
            <a:ext cx="9158288" cy="684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1187450" y="930275"/>
            <a:ext cx="6769100" cy="5019675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744663" y="1287463"/>
            <a:ext cx="571500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01. Grégory Lemarchal - Ecris l'histoire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02. Lucie Bernardoni - Aux Portes De L'Hiver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03. Mathieu Johann - J'Te Reconnais Pas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04. Hoda Nekra - Quelqu'Un Pour Quelqu'Un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05. Sofiane Lambert - Comme à l'ancienne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06. Sandy - Je Dansais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07. Harlem Harl - Dans Les Halls (Jaloux)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08. Radia - Un Peu De Poudre Persane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09. John Eyzen - Sale Temps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10. Lucie Bernardoni - Apprends-Nous A Rêver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11. Mathieu Johann - On Passe A L'Heure D'Hiver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12. John Eyzen - J'Irai Là-Bas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13. Hoda Nekra - Juste Par Amour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14. Sandy - La Jalousie</a:t>
            </a:r>
          </a:p>
          <a:p>
            <a:pPr algn="ctr" eaLnBrk="1" hangingPunct="1"/>
            <a:r>
              <a:rPr lang="fr-FR" b="1">
                <a:solidFill>
                  <a:srgbClr val="FFFF00"/>
                </a:solidFill>
              </a:rPr>
              <a:t>15. Radia - Belle Et Sereine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160713"/>
            <a:ext cx="14033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64071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6415088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01. Grégory Lemarchal - Ecris l'histoir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02. Lucie Bernardoni - Aux Portes De L'Hiver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03. Mathieu Johann - J'Te Reconnais Pa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04. Hoda Nekra - Quelqu'Un Pour Quelqu'Un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05. Sofiane Lambert - Comme à l'ancienn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06. Sandy - Je Dansais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. Harlem Harl - Dans Les Halls (Jaloux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09. John Eyzen - Sale Temps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. Mathieu Johann - On Passe A L'Heure D'Hiver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. John Eyzen - J'Irai Là-Ba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81525"/>
            <a:ext cx="4540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. Hoda Nekra - Juste Par Amou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. Sandy - La Jalousi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08. Radia - Un Peu De Poudre Persan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. Lucie Bernardoni - Apprends-Nous A Rêver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4745038"/>
            <a:ext cx="873125" cy="1163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9437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79851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5391" y="1196752"/>
            <a:ext cx="1823993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546" y="2420887"/>
            <a:ext cx="1678384" cy="62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631950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27043" y="1783557"/>
            <a:ext cx="373063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15" descr="C:\Users\Marie-Jose\Desktop\NUMEROS JUKEBOX NOIR\15 (FILEminimizer).jpg">
            <a:hlinkClick r:id="" action="ppaction://noaction" highlightClick="1">
              <a:snd r:embed="rId64" name="15. Radia - Belle Et Serein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56113" y="5949950"/>
            <a:ext cx="330200" cy="87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2"/>
          <p:cNvPicPr>
            <a:picLocks noChangeAspect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6302375"/>
            <a:ext cx="61277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181475" y="6178550"/>
            <a:ext cx="858838" cy="422275"/>
          </a:xfrm>
          <a:prstGeom prst="frame">
            <a:avLst>
              <a:gd name="adj1" fmla="val 11262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4991100"/>
            <a:ext cx="102870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20" descr="C:\Users\JCL\Desktop\cover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1438" y="1576388"/>
            <a:ext cx="12573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44913" y="1476375"/>
            <a:ext cx="1524000" cy="1662113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122</Words>
  <Application>Microsoft Office PowerPoint</Application>
  <PresentationFormat>Affichage à l'écran (4:3)</PresentationFormat>
  <Paragraphs>18</Paragraphs>
  <Slides>3</Slides>
  <Notes>3</Notes>
  <HiddenSlides>0</HiddenSlides>
  <MMClips>12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2024-03-12T15:24:11Z</dcterms:modified>
</cp:coreProperties>
</file>