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83" r:id="rId2"/>
    <p:sldId id="282" r:id="rId3"/>
    <p:sldId id="281" r:id="rId4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YWu5YSev0X3r9dYHo4P6A==" hashData="20QXNbJe84f7Ep+wjRxrJ9kP4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961" autoAdjust="0"/>
    <p:restoredTop sz="94660"/>
  </p:normalViewPr>
  <p:slideViewPr>
    <p:cSldViewPr>
      <p:cViewPr>
        <p:scale>
          <a:sx n="85" d="100"/>
          <a:sy n="85" d="100"/>
        </p:scale>
        <p:origin x="-1680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6F5C9C2-FDB9-49DE-9F22-7293799846AB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997FCB2-6075-47C4-96CD-FCC646B708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19218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0DFC1D-7194-4830-9A47-763E47514B4D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5C6540-1674-41E0-ACAF-8E36FC034DF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CE98F57-06F4-4F25-A9D4-294434F0583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A45D6-7A3D-4E6C-BC7E-1517376AEE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7808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C9356E-165E-4C78-BBAC-69557EBA6C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7843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D2FFE-1F4D-4C45-9219-402C77D213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6774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8B859-A5A1-4204-9522-B0DED584D7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9195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7C8F1-3E6E-489A-8D0A-A5708172A4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9358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AD7F8-A0B6-4659-B38A-DAA7096791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3466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8BABA-0369-4A26-BCA5-F205E2A926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841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EE535-C5AD-4365-A7C9-1B846C4DFF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2212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F617BB-B89B-4AB8-AC42-CCFB32942A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23049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DCFFFF-4328-4929-87FA-788F6F3220B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7377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F90A6-22A3-4F2E-9CAE-A418F06BA4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8291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85000">
              <a:srgbClr val="FF0000"/>
            </a:gs>
            <a:gs pos="90000">
              <a:schemeClr val="tx1"/>
            </a:gs>
            <a:gs pos="67000">
              <a:schemeClr val="accent4">
                <a:lumMod val="10000"/>
              </a:schemeClr>
            </a:gs>
            <a:gs pos="97000">
              <a:schemeClr val="accent4">
                <a:lumMod val="1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B85CD3C-0538-495F-84FB-7FD9B0BC909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gif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4" Type="http://schemas.openxmlformats.org/officeDocument/2006/relationships/audio" Target="../media/audio4.wav"/><Relationship Id="rId9" Type="http://schemas.openxmlformats.org/officeDocument/2006/relationships/image" Target="../media/image2.pn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26" Type="http://schemas.openxmlformats.org/officeDocument/2006/relationships/audio" Target="../media/audio8.wav"/><Relationship Id="rId39" Type="http://schemas.openxmlformats.org/officeDocument/2006/relationships/image" Target="../media/image40.jpeg"/><Relationship Id="rId21" Type="http://schemas.openxmlformats.org/officeDocument/2006/relationships/image" Target="../media/image31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44.jpeg"/><Relationship Id="rId50" Type="http://schemas.openxmlformats.org/officeDocument/2006/relationships/audio" Target="../media/audio20.wav"/><Relationship Id="rId55" Type="http://schemas.openxmlformats.org/officeDocument/2006/relationships/image" Target="../media/image48.jpeg"/><Relationship Id="rId63" Type="http://schemas.openxmlformats.org/officeDocument/2006/relationships/image" Target="../media/image53.png"/><Relationship Id="rId68" Type="http://schemas.openxmlformats.org/officeDocument/2006/relationships/audio" Target="../media/audio26.wav"/><Relationship Id="rId76" Type="http://schemas.openxmlformats.org/officeDocument/2006/relationships/audio" Target="../media/audio30.wav"/><Relationship Id="rId84" Type="http://schemas.openxmlformats.org/officeDocument/2006/relationships/image" Target="../media/image68.png"/><Relationship Id="rId7" Type="http://schemas.openxmlformats.org/officeDocument/2006/relationships/image" Target="../media/image17.gif"/><Relationship Id="rId71" Type="http://schemas.openxmlformats.org/officeDocument/2006/relationships/image" Target="../media/image58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6.png"/><Relationship Id="rId29" Type="http://schemas.openxmlformats.org/officeDocument/2006/relationships/image" Target="../media/image35.jpeg"/><Relationship Id="rId11" Type="http://schemas.openxmlformats.org/officeDocument/2006/relationships/image" Target="../media/image21.png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9.jpeg"/><Relationship Id="rId40" Type="http://schemas.openxmlformats.org/officeDocument/2006/relationships/audio" Target="../media/audio15.wav"/><Relationship Id="rId45" Type="http://schemas.openxmlformats.org/officeDocument/2006/relationships/image" Target="../media/image43.jpeg"/><Relationship Id="rId53" Type="http://schemas.openxmlformats.org/officeDocument/2006/relationships/image" Target="../media/image47.jpeg"/><Relationship Id="rId58" Type="http://schemas.openxmlformats.org/officeDocument/2006/relationships/audio" Target="../media/audio24.wav"/><Relationship Id="rId66" Type="http://schemas.openxmlformats.org/officeDocument/2006/relationships/image" Target="../media/image55.png"/><Relationship Id="rId74" Type="http://schemas.openxmlformats.org/officeDocument/2006/relationships/audio" Target="../media/audio29.wav"/><Relationship Id="rId79" Type="http://schemas.openxmlformats.org/officeDocument/2006/relationships/image" Target="../media/image63.png"/><Relationship Id="rId87" Type="http://schemas.openxmlformats.org/officeDocument/2006/relationships/image" Target="../media/image8.gif"/><Relationship Id="rId5" Type="http://schemas.openxmlformats.org/officeDocument/2006/relationships/image" Target="../media/image15.png"/><Relationship Id="rId61" Type="http://schemas.openxmlformats.org/officeDocument/2006/relationships/image" Target="../media/image51.jpeg"/><Relationship Id="rId82" Type="http://schemas.openxmlformats.org/officeDocument/2006/relationships/image" Target="../media/image66.gif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Relationship Id="rId22" Type="http://schemas.openxmlformats.org/officeDocument/2006/relationships/audio" Target="../media/audio6.wav"/><Relationship Id="rId27" Type="http://schemas.openxmlformats.org/officeDocument/2006/relationships/image" Target="../media/image34.jpeg"/><Relationship Id="rId30" Type="http://schemas.openxmlformats.org/officeDocument/2006/relationships/audio" Target="../media/audio10.wav"/><Relationship Id="rId35" Type="http://schemas.openxmlformats.org/officeDocument/2006/relationships/image" Target="../media/image38.jpeg"/><Relationship Id="rId43" Type="http://schemas.openxmlformats.org/officeDocument/2006/relationships/image" Target="../media/image42.jpeg"/><Relationship Id="rId48" Type="http://schemas.openxmlformats.org/officeDocument/2006/relationships/audio" Target="../media/audio19.wav"/><Relationship Id="rId56" Type="http://schemas.openxmlformats.org/officeDocument/2006/relationships/audio" Target="../media/audio23.wav"/><Relationship Id="rId64" Type="http://schemas.openxmlformats.org/officeDocument/2006/relationships/image" Target="../media/image54.png"/><Relationship Id="rId69" Type="http://schemas.openxmlformats.org/officeDocument/2006/relationships/image" Target="../media/image57.jpeg"/><Relationship Id="rId77" Type="http://schemas.openxmlformats.org/officeDocument/2006/relationships/image" Target="../media/image61.jpeg"/><Relationship Id="rId8" Type="http://schemas.openxmlformats.org/officeDocument/2006/relationships/image" Target="../media/image18.gif"/><Relationship Id="rId51" Type="http://schemas.openxmlformats.org/officeDocument/2006/relationships/image" Target="../media/image46.jpeg"/><Relationship Id="rId72" Type="http://schemas.openxmlformats.org/officeDocument/2006/relationships/audio" Target="../media/audio28.wav"/><Relationship Id="rId80" Type="http://schemas.openxmlformats.org/officeDocument/2006/relationships/image" Target="../media/image64.png"/><Relationship Id="rId85" Type="http://schemas.openxmlformats.org/officeDocument/2006/relationships/image" Target="../media/image69.gif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openxmlformats.org/officeDocument/2006/relationships/image" Target="../media/image27.gif"/><Relationship Id="rId25" Type="http://schemas.openxmlformats.org/officeDocument/2006/relationships/image" Target="../media/image33.jpeg"/><Relationship Id="rId33" Type="http://schemas.openxmlformats.org/officeDocument/2006/relationships/image" Target="../media/image37.jpeg"/><Relationship Id="rId38" Type="http://schemas.openxmlformats.org/officeDocument/2006/relationships/audio" Target="../media/audio14.wav"/><Relationship Id="rId46" Type="http://schemas.openxmlformats.org/officeDocument/2006/relationships/audio" Target="../media/audio18.wav"/><Relationship Id="rId59" Type="http://schemas.openxmlformats.org/officeDocument/2006/relationships/image" Target="../media/image50.jpeg"/><Relationship Id="rId67" Type="http://schemas.openxmlformats.org/officeDocument/2006/relationships/image" Target="../media/image56.png"/><Relationship Id="rId20" Type="http://schemas.openxmlformats.org/officeDocument/2006/relationships/image" Target="../media/image30.gif"/><Relationship Id="rId41" Type="http://schemas.openxmlformats.org/officeDocument/2006/relationships/image" Target="../media/image41.jpeg"/><Relationship Id="rId54" Type="http://schemas.openxmlformats.org/officeDocument/2006/relationships/audio" Target="../media/audio22.wav"/><Relationship Id="rId62" Type="http://schemas.openxmlformats.org/officeDocument/2006/relationships/image" Target="../media/image52.gif"/><Relationship Id="rId70" Type="http://schemas.openxmlformats.org/officeDocument/2006/relationships/audio" Target="../media/audio27.wav"/><Relationship Id="rId75" Type="http://schemas.openxmlformats.org/officeDocument/2006/relationships/image" Target="../media/image60.jpeg"/><Relationship Id="rId83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5.png"/><Relationship Id="rId23" Type="http://schemas.openxmlformats.org/officeDocument/2006/relationships/image" Target="../media/image32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45.jpeg"/><Relationship Id="rId57" Type="http://schemas.openxmlformats.org/officeDocument/2006/relationships/image" Target="../media/image49.jpeg"/><Relationship Id="rId10" Type="http://schemas.openxmlformats.org/officeDocument/2006/relationships/image" Target="../media/image20.jpeg"/><Relationship Id="rId31" Type="http://schemas.openxmlformats.org/officeDocument/2006/relationships/image" Target="../media/image36.jpeg"/><Relationship Id="rId44" Type="http://schemas.openxmlformats.org/officeDocument/2006/relationships/audio" Target="../media/audio17.wav"/><Relationship Id="rId52" Type="http://schemas.openxmlformats.org/officeDocument/2006/relationships/audio" Target="../media/audio21.wav"/><Relationship Id="rId60" Type="http://schemas.openxmlformats.org/officeDocument/2006/relationships/audio" Target="../media/audio25.wav"/><Relationship Id="rId65" Type="http://schemas.openxmlformats.org/officeDocument/2006/relationships/image" Target="../media/image9.gif"/><Relationship Id="rId73" Type="http://schemas.openxmlformats.org/officeDocument/2006/relationships/image" Target="../media/image59.jpeg"/><Relationship Id="rId78" Type="http://schemas.openxmlformats.org/officeDocument/2006/relationships/image" Target="../media/image62.png"/><Relationship Id="rId81" Type="http://schemas.openxmlformats.org/officeDocument/2006/relationships/image" Target="../media/image65.jpeg"/><Relationship Id="rId86" Type="http://schemas.openxmlformats.org/officeDocument/2006/relationships/image" Target="../media/image7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CL\Desktop\abnnn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8-A1639.wav">
            <a:hlinkClick r:id="" action="ppaction://media"/>
          </p:cNvPr>
          <p:cNvPicPr>
            <a:picLocks noRot="1" noChangeAspect="1"/>
          </p:cNvPicPr>
          <p:nvPr>
            <a:wavAudioFile r:embed="rId1" name="18-Au Nom De La Rose - Moos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9. 1639.wav">
            <a:hlinkClick r:id="" action="ppaction://media"/>
          </p:cNvPr>
          <p:cNvPicPr>
            <a:picLocks noRot="1" noChangeAspect="1"/>
          </p:cNvPicPr>
          <p:nvPr>
            <a:wavAudioFile r:embed="rId2" name="09. On N'est Pas Là Pour Se Faire Engueul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639.wav">
            <a:hlinkClick r:id="" action="ppaction://media"/>
          </p:cNvPr>
          <p:cNvPicPr>
            <a:picLocks noRot="1" noChangeAspect="1"/>
          </p:cNvPicPr>
          <p:nvPr>
            <a:wavAudioFile r:embed="rId3" name="13 Haddaway- What Is Lov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639.wav">
            <a:hlinkClick r:id="" action="ppaction://media"/>
          </p:cNvPr>
          <p:cNvPicPr>
            <a:picLocks noRot="1" noChangeAspect="1"/>
          </p:cNvPicPr>
          <p:nvPr>
            <a:wavAudioFile r:embed="rId4" name="3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639.wav">
            <a:hlinkClick r:id="" action="ppaction://media"/>
          </p:cNvPr>
          <p:cNvPicPr>
            <a:picLocks noRot="1" noChangeAspect="1"/>
          </p:cNvPicPr>
          <p:nvPr>
            <a:wavAudioFile r:embed="rId5" name="03. F.B.I.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5949950"/>
            <a:ext cx="10795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6" descr="C:\Users\JCL\Desktop\cover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663" y="1874838"/>
            <a:ext cx="3114675" cy="311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bnnn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403350" y="1125538"/>
            <a:ext cx="6337300" cy="46799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Marie-Jose\Desktop\Laurent Gerra\folde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843088"/>
            <a:ext cx="4886325" cy="489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35113" y="1341438"/>
            <a:ext cx="611822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Le Programme Télé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Lang Navigue En Vue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Les Brouillons Des Discours De Chirac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J'Ai Changé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Bayrou En Banlieu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Rocard Pour Ségolène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Le Printemps De Balaldur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Ségolène A Nantes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Jeanne Moreau Et Ségolène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Miss Maison De Retraite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Les Hommes Sandwichs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Ségolène A Charletty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13 - 1er Avril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Le TGV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La Photo Préférée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L'Alliance De Bayrou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Le Livre Le Pape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Leur 1ère Expérience Sexuelle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Le Second Tour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Joindre Bayrou _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Le PD De Bayrou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Sarkosy En Corse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Le 1er Mai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24 - Le Grand Débat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25 - Jingle Fin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8638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2" name="01 - Le Banquet De Le Pen Et Le Pen Dans Le L'métro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24" name="02 - Chirac La DDE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6" name="03 - Chirac L'EDF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8" name="04 - La Médaille Miraculeus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0" name="05 - Le Climat Chirac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2" name="06 - La Sonnerie Portable (1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34" name="07 - Les 500 Signatures_ Le Pen Téléphon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6" name="08 - Sarkosy A Londre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8" name="09 - La Gaffeus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0" name="10 - La Suite Des Misérable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2" name="11 - La Sonnerie Portable (2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44" name="12 - Medium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6" name="13 - Le Slip Pour Pêteur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8" name="14 - Ségo La Lumièr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0" name="15 - La Saint-Valentin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2" name="16 - Chirac Au Sommet Africain.wav"/>
            </a:hlinkClick>
          </p:cNvPr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54" name="17 - Les Eléphants.wav"/>
            </a:hlinkClick>
          </p:cNvPr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56" name="18 - Le Pen A LIll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58" name="19 - Delaru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0" name="20 - Les Césars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3" y="4179888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0" descr="D:\NUMEROS JUKEBOX NOIR\21 (FILEminimizer).jpg">
            <a:hlinkClick r:id="" action="ppaction://noaction" highlightClick="1">
              <a:snd r:embed="rId68" name="21 - Les Sandwichs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D:\NUMEROS JUKEBOX NOIR\22 (FILEminimizer).jpg">
            <a:hlinkClick r:id="" action="ppaction://noaction" highlightClick="1">
              <a:snd r:embed="rId70" name="22 - Bayrou à 20%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D:\NUMEROS JUKEBOX NOIR\23 (FILEminimizer).jpg">
            <a:hlinkClick r:id="" action="ppaction://noaction" highlightClick="1">
              <a:snd r:embed="rId72" name="23 - Ségolène En Allemagne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3" descr="D:\NUMEROS JUKEBOX NOIR\24 (FILEminimizer).jpg">
            <a:hlinkClick r:id="" action="ppaction://noaction" highlightClick="1">
              <a:snd r:embed="rId74" name="24 - Drucker, Les Victoires De La Musique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71" descr="D:\NUMEROS JUKEBOX NOIR\25 (FILEminimizer).jpg">
            <a:hlinkClick r:id="" action="ppaction://noaction" highlightClick="1">
              <a:snd r:embed="rId76" name="25 - Les Comportements Sexuels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JClaude\Desktop\fago3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16" descr="C:\Users\JCL\Desktop\cover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3025" y="1625600"/>
            <a:ext cx="1292225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538288"/>
            <a:ext cx="1517650" cy="1484312"/>
          </a:xfrm>
          <a:prstGeom prst="frame">
            <a:avLst>
              <a:gd name="adj1" fmla="val 6684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8" y="641508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72" descr="C:\Users\JCL\Desktop\bbbbb_détouré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3024188"/>
            <a:ext cx="2019300" cy="3109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13" y="544036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69606" y="6111082"/>
            <a:ext cx="319087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197350" y="6330950"/>
            <a:ext cx="863600" cy="333375"/>
          </a:xfrm>
          <a:prstGeom prst="frame">
            <a:avLst>
              <a:gd name="adj1" fmla="val 11262"/>
            </a:avLst>
          </a:prstGeom>
          <a:blipFill dpi="0" rotWithShape="1">
            <a:blip r:embed="rId8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Image 2"/>
          <p:cNvPicPr>
            <a:picLocks noChangeAspect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9425" y="6381750"/>
            <a:ext cx="6794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134</Words>
  <Application>Microsoft Office PowerPoint</Application>
  <PresentationFormat>Affichage à l'écran (4:3)</PresentationFormat>
  <Paragraphs>28</Paragraphs>
  <Slides>3</Slides>
  <Notes>3</Notes>
  <HiddenSlides>0</HiddenSlides>
  <MMClips>5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gggggg</dc:title>
  <dc:creator/>
  <cp:lastModifiedBy/>
  <cp:revision>347</cp:revision>
  <dcterms:created xsi:type="dcterms:W3CDTF">2010-01-05T05:14:01Z</dcterms:created>
  <dcterms:modified xsi:type="dcterms:W3CDTF">2024-03-12T13:33:48Z</dcterms:modified>
</cp:coreProperties>
</file>