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80" r:id="rId4"/>
    <p:sldId id="279" r:id="rId5"/>
    <p:sldId id="278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60" r:id="rId24"/>
    <p:sldId id="259" r:id="rId25"/>
    <p:sldId id="258" r:id="rId26"/>
    <p:sldId id="257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674" autoAdjust="0"/>
    <p:restoredTop sz="94660"/>
  </p:normalViewPr>
  <p:slideViewPr>
    <p:cSldViewPr snapToGrid="0">
      <p:cViewPr varScale="1">
        <p:scale>
          <a:sx n="78" d="100"/>
          <a:sy n="78" d="100"/>
        </p:scale>
        <p:origin x="16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B9D9AE-BEE8-A884-74EE-39ACF4B8BA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BB3985E-CCF1-D08E-4531-4B25CDB36D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241292-B862-6D39-CA5F-3E10966F5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3A3D-6FDE-4CCB-B41E-E3835D346433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544BC7-98D9-87AD-2EAF-93A5EE276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CDB87-BF83-E0C4-D53B-28D241E76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3F1D-199A-4F65-9476-760A7E17E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73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3E357F-8ECE-F57F-88DF-4F63CA514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287D2F1-6625-2EAF-A3B4-8DCD85B7F7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CF969D-0BB3-336D-B0CC-868B44A3C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3A3D-6FDE-4CCB-B41E-E3835D346433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3D28DD-53EA-6ED4-7BCC-F6687E105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6629D7-7CE0-5EAD-F1D4-4805D5382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3F1D-199A-4F65-9476-760A7E17E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233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7E4CDB-B86F-A5EB-6B3F-C8E3687D1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210425-9836-AB8E-524E-CC611796C8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732ED6-10D6-F6E3-C7B5-83E77ADC0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3A3D-6FDE-4CCB-B41E-E3835D346433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69B52CE-71CD-28E2-BEE3-45626E772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4ED69C-4ECB-FA0C-BB3D-F741E0C03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3F1D-199A-4F65-9476-760A7E17E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49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0C6EB3-F7AE-10C0-2A23-61C989FA0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4CCB927-816D-632D-C808-F0FCB69BA0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A38318A-7CC6-3AB9-0AC7-47E2D8FCF0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FA56B01-1288-7EA3-3A05-7A4227CFE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3A3D-6FDE-4CCB-B41E-E3835D346433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355311-DB63-7ACE-C45B-FA8278A56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C279D1-AA33-B4B0-CC60-4B8CA7B3C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3F1D-199A-4F65-9476-760A7E17E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812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A859B1-7D9C-D836-C14C-FCE46DEEA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25418FC-D84F-A60F-8CD2-144D329B9D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BD509BA-38B3-751F-731D-EF1E40C11B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611471D-BC8F-09B4-116C-5894140089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511B21C-14E7-F57E-DEB4-745BD557BD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C3EFD79-25F5-05E4-B159-CCDF02C6D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3A3D-6FDE-4CCB-B41E-E3835D346433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35B69BF-3D3E-6C03-5FA8-BB13414D9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2D6FE0F-AE33-C436-9B33-30945D9CD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3F1D-199A-4F65-9476-760A7E17E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90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487A44-779D-942F-8E44-A9E332CC1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C434034-F499-2D66-5561-B5835DC0F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3A3D-6FDE-4CCB-B41E-E3835D346433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AFEE433-D9E1-7458-F9DB-DBBF5B1B0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DCCFE6E-1E52-1B0D-5DBF-194AB7F0C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3F1D-199A-4F65-9476-760A7E17E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1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6D30290-85FE-7292-0FA2-4BA27E85A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3A3D-6FDE-4CCB-B41E-E3835D346433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E96E399-9D64-6210-CBB9-4549806B8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14497AE-4B17-C38A-14D9-EE4F6C730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3F1D-199A-4F65-9476-760A7E17E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55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C68F0A-4029-9E1C-F6B7-DAEE72840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294E6-08AE-D5D4-82C0-04987254D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D013CF6-0E7A-35EE-2B69-8D2E0359BA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778D51-3FDD-1886-0A78-F7C47F2FB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3A3D-6FDE-4CCB-B41E-E3835D346433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DC62AF-368D-7A0B-BE91-2CA815932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D19ED1D-7C7B-19FB-C2DD-CCB07608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3F1D-199A-4F65-9476-760A7E17E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57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D23AAD-3E25-4898-4E6D-2C3B8CC0F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FAF520D-32C6-9A39-722F-6AAC529551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3938DB2-B1D9-F046-E8CA-8963BB2850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FB3A8B3-6AAA-4AC2-69CE-C87DF8A87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3A3D-6FDE-4CCB-B41E-E3835D346433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153721-313C-CDC4-C4F3-534C28853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1AAC12-436A-BDE8-1ECC-4AF3C824F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3F1D-199A-4F65-9476-760A7E17E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01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C21C13-647C-5D3C-4EC6-FB9BF477D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830F1EC-6118-AD5C-ED6A-FD5323D89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FD2FB33-BABE-5C65-8526-EFAF1A5B8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3A3D-6FDE-4CCB-B41E-E3835D346433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789229-8DEE-6ACF-B705-5BC5DCF84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09C344-E35A-A728-78EB-A232398A3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3F1D-199A-4F65-9476-760A7E17E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488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C1DA6CA-59A1-0240-E5A7-18F7DDD7AF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08CA58A-39DA-39A8-8E33-A7F369BE7F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FB68FE-C5E1-B4B0-B0F6-29D977822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13A3D-6FDE-4CCB-B41E-E3835D346433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0042D5-5685-E798-B406-0B2D92D4A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243EFA-7F12-4076-8487-1E62ED73D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3F1D-199A-4F65-9476-760A7E17E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38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F56A0A8-CDC5-2AC2-D779-27B2A209C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87AEC5-A486-FC37-9095-EDB63AA7D3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733BE2-895F-172A-EC3F-DB63069A45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713A3D-6FDE-4CCB-B41E-E3835D346433}" type="datetimeFigureOut">
              <a:rPr lang="fr-FR" smtClean="0"/>
              <a:t>11/03/2024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08A647-25B3-8F42-4CA5-AC13CA2D82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51E355-484A-DD5F-D621-A681F60003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0A3F1D-199A-4F65-9476-760A7E17E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7094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ciel, Ruines, bâtiment&#10;&#10;Description générée automatiquement">
            <a:extLst>
              <a:ext uri="{FF2B5EF4-FFF2-40B4-BE49-F238E27FC236}">
                <a16:creationId xmlns:a16="http://schemas.microsoft.com/office/drawing/2014/main" id="{108E8485-59E6-5CFA-065C-46C18D953E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877711"/>
            <a:ext cx="11664000" cy="486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11A722E-8295-870A-BDC6-6EBA57C1226D}"/>
              </a:ext>
            </a:extLst>
          </p:cNvPr>
          <p:cNvSpPr txBox="1"/>
          <p:nvPr/>
        </p:nvSpPr>
        <p:spPr>
          <a:xfrm>
            <a:off x="2645730" y="409242"/>
            <a:ext cx="9978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</a:t>
            </a:r>
            <a:r>
              <a:rPr lang="fr-FR" sz="2800" b="1" dirty="0" err="1">
                <a:solidFill>
                  <a:srgbClr val="FFFF00"/>
                </a:solidFill>
              </a:rPr>
              <a:t>Jaisalmer</a:t>
            </a:r>
            <a:r>
              <a:rPr lang="fr-FR" sz="2800" b="1" dirty="0">
                <a:solidFill>
                  <a:srgbClr val="FFFF00"/>
                </a:solidFill>
              </a:rPr>
              <a:t> (Inde)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C95976D-EAA0-561E-74E0-CFC98AC833F8}"/>
              </a:ext>
            </a:extLst>
          </p:cNvPr>
          <p:cNvSpPr txBox="1"/>
          <p:nvPr/>
        </p:nvSpPr>
        <p:spPr>
          <a:xfrm>
            <a:off x="3280410" y="5516618"/>
            <a:ext cx="7886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Jaisalmer</a:t>
            </a:r>
            <a:r>
              <a:rPr lang="fr-FR" sz="2800" b="1" dirty="0">
                <a:solidFill>
                  <a:srgbClr val="FFFF00"/>
                </a:solidFill>
              </a:rPr>
              <a:t>, vue de la ville fortifiée</a:t>
            </a:r>
          </a:p>
        </p:txBody>
      </p:sp>
    </p:spTree>
    <p:extLst>
      <p:ext uri="{BB962C8B-B14F-4D97-AF65-F5344CB8AC3E}">
        <p14:creationId xmlns:p14="http://schemas.microsoft.com/office/powerpoint/2010/main" val="56991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  <p:sndAc>
          <p:stSnd loop="1">
            <p:snd r:embed="rId2" name="El Dia Que Me Quieras - Ernesto Cortazar.wav"/>
          </p:stSnd>
        </p:sndAc>
      </p:transition>
    </mc:Choice>
    <mc:Fallback xmlns="">
      <p:transition spd="slow" advClick="0" advTm="8000">
        <p:fade/>
        <p:sndAc>
          <p:stSnd loop="1">
            <p:snd r:embed="rId4" name="El Dia Que Me Quieras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F92D7A93-5AE7-00E6-1267-0A7095E9C20E}"/>
              </a:ext>
            </a:extLst>
          </p:cNvPr>
          <p:cNvSpPr txBox="1"/>
          <p:nvPr/>
        </p:nvSpPr>
        <p:spPr>
          <a:xfrm>
            <a:off x="342900" y="305068"/>
            <a:ext cx="11760200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La ville de </a:t>
            </a:r>
            <a:r>
              <a:rPr lang="fr-FR" sz="4000" b="1" dirty="0" err="1">
                <a:solidFill>
                  <a:schemeClr val="bg1"/>
                </a:solidFill>
              </a:rPr>
              <a:t>Jaisalmer</a:t>
            </a:r>
            <a:endParaRPr lang="fr-FR" sz="4000" b="1" dirty="0">
              <a:solidFill>
                <a:schemeClr val="bg1"/>
              </a:solidFill>
            </a:endParaRPr>
          </a:p>
          <a:p>
            <a:r>
              <a:rPr lang="fr-FR" sz="4000" b="1" dirty="0" err="1">
                <a:solidFill>
                  <a:schemeClr val="bg1"/>
                </a:solidFill>
              </a:rPr>
              <a:t>Jaisalmer</a:t>
            </a:r>
            <a:r>
              <a:rPr lang="fr-FR" sz="4000" b="1" dirty="0">
                <a:solidFill>
                  <a:schemeClr val="bg1"/>
                </a:solidFill>
              </a:rPr>
              <a:t> est une ville fortifiée depuis sa fondation. C'est au </a:t>
            </a:r>
            <a:r>
              <a:rPr lang="fr-FR" sz="4000" b="1" dirty="0" err="1">
                <a:solidFill>
                  <a:schemeClr val="bg1"/>
                </a:solidFill>
              </a:rPr>
              <a:t>xvie</a:t>
            </a:r>
            <a:r>
              <a:rPr lang="fr-FR" sz="4000" b="1" dirty="0">
                <a:solidFill>
                  <a:schemeClr val="bg1"/>
                </a:solidFill>
              </a:rPr>
              <a:t> siècle que la cité commence à s'étendre au pied de la forteresse. Actuellement, une petite partie des </a:t>
            </a:r>
            <a:r>
              <a:rPr lang="fr-FR" sz="4000" b="1" dirty="0" err="1">
                <a:solidFill>
                  <a:schemeClr val="bg1"/>
                </a:solidFill>
              </a:rPr>
              <a:t>Jaisalmeris</a:t>
            </a:r>
            <a:r>
              <a:rPr lang="fr-FR" sz="4000" b="1" dirty="0">
                <a:solidFill>
                  <a:schemeClr val="bg1"/>
                </a:solidFill>
              </a:rPr>
              <a:t> habite dans la forteresse, tandis que la majorité vit aux alentours. </a:t>
            </a:r>
            <a:r>
              <a:rPr lang="fr-FR" sz="4000" b="1" dirty="0" err="1">
                <a:solidFill>
                  <a:schemeClr val="bg1"/>
                </a:solidFill>
              </a:rPr>
              <a:t>Jaisalmer</a:t>
            </a:r>
            <a:r>
              <a:rPr lang="fr-FR" sz="4000" b="1" dirty="0">
                <a:solidFill>
                  <a:schemeClr val="bg1"/>
                </a:solidFill>
              </a:rPr>
              <a:t> serait avec Carcassonne, France, l'une des rares villes fortifiées au monde largement habitée2. Un projet de jumelage des deux villes a été initié en 2022.</a:t>
            </a:r>
          </a:p>
        </p:txBody>
      </p:sp>
    </p:spTree>
    <p:extLst>
      <p:ext uri="{BB962C8B-B14F-4D97-AF65-F5344CB8AC3E}">
        <p14:creationId xmlns:p14="http://schemas.microsoft.com/office/powerpoint/2010/main" val="341862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dromadaire, Camélidé&#10;&#10;Description générée automatiquement">
            <a:extLst>
              <a:ext uri="{FF2B5EF4-FFF2-40B4-BE49-F238E27FC236}">
                <a16:creationId xmlns:a16="http://schemas.microsoft.com/office/drawing/2014/main" id="{B336553D-4D1D-3B94-04BB-CE657D0E82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51" y="459000"/>
            <a:ext cx="8913498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81B0DE-9BE8-E2E1-1476-F3EDD9880C39}"/>
              </a:ext>
            </a:extLst>
          </p:cNvPr>
          <p:cNvSpPr txBox="1"/>
          <p:nvPr/>
        </p:nvSpPr>
        <p:spPr>
          <a:xfrm>
            <a:off x="2400300" y="6168167"/>
            <a:ext cx="8069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Dromadaire produit au festival du désert de Jaisalmer.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80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810C5830-F952-B74B-16F0-8B214E6CA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7966" y="459000"/>
            <a:ext cx="9156067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79763D-B258-6F14-C5B6-78FB3F94B3DC}"/>
              </a:ext>
            </a:extLst>
          </p:cNvPr>
          <p:cNvSpPr txBox="1"/>
          <p:nvPr/>
        </p:nvSpPr>
        <p:spPr>
          <a:xfrm>
            <a:off x="2903220" y="6063065"/>
            <a:ext cx="10778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Architecture à </a:t>
            </a:r>
            <a:r>
              <a:rPr lang="fr-FR" sz="2400" b="1" dirty="0" err="1">
                <a:solidFill>
                  <a:srgbClr val="FFFF00"/>
                </a:solidFill>
              </a:rPr>
              <a:t>Jaisalmer</a:t>
            </a:r>
            <a:r>
              <a:rPr lang="fr-FR" sz="2400" b="1" dirty="0">
                <a:solidFill>
                  <a:srgbClr val="FFFF00"/>
                </a:solidFill>
              </a:rPr>
              <a:t> au Rajasthan en Inde</a:t>
            </a:r>
          </a:p>
        </p:txBody>
      </p:sp>
    </p:spTree>
    <p:extLst>
      <p:ext uri="{BB962C8B-B14F-4D97-AF65-F5344CB8AC3E}">
        <p14:creationId xmlns:p14="http://schemas.microsoft.com/office/powerpoint/2010/main" val="328766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2C1742C4-4C42-AA32-5A97-547F244620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543" y="372286"/>
            <a:ext cx="9120913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2B7F50-2BD9-A58E-556A-66424B19A17C}"/>
              </a:ext>
            </a:extLst>
          </p:cNvPr>
          <p:cNvSpPr txBox="1"/>
          <p:nvPr/>
        </p:nvSpPr>
        <p:spPr>
          <a:xfrm>
            <a:off x="5360670" y="6081453"/>
            <a:ext cx="9578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Jaisalmer-2</a:t>
            </a:r>
          </a:p>
        </p:txBody>
      </p:sp>
    </p:spTree>
    <p:extLst>
      <p:ext uri="{BB962C8B-B14F-4D97-AF65-F5344CB8AC3E}">
        <p14:creationId xmlns:p14="http://schemas.microsoft.com/office/powerpoint/2010/main" val="136155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arbre&#10;&#10;Description générée automatiquement">
            <a:extLst>
              <a:ext uri="{FF2B5EF4-FFF2-40B4-BE49-F238E27FC236}">
                <a16:creationId xmlns:a16="http://schemas.microsoft.com/office/drawing/2014/main" id="{2925C1FE-40CC-7DF9-4428-868FE94CC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5111" y="459000"/>
            <a:ext cx="906870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982D07-2666-792E-68DC-3AF0F4A70E99}"/>
              </a:ext>
            </a:extLst>
          </p:cNvPr>
          <p:cNvSpPr txBox="1"/>
          <p:nvPr/>
        </p:nvSpPr>
        <p:spPr>
          <a:xfrm>
            <a:off x="3989070" y="6037622"/>
            <a:ext cx="8584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Jaisalmer</a:t>
            </a:r>
            <a:r>
              <a:rPr lang="fr-FR" sz="2400" b="1" dirty="0">
                <a:solidFill>
                  <a:srgbClr val="FFFF00"/>
                </a:solidFill>
              </a:rPr>
              <a:t> au Rajasthan en Inde</a:t>
            </a:r>
          </a:p>
        </p:txBody>
      </p:sp>
    </p:spTree>
    <p:extLst>
      <p:ext uri="{BB962C8B-B14F-4D97-AF65-F5344CB8AC3E}">
        <p14:creationId xmlns:p14="http://schemas.microsoft.com/office/powerpoint/2010/main" val="115179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mammifère&#10;&#10;Description générée automatiquement">
            <a:extLst>
              <a:ext uri="{FF2B5EF4-FFF2-40B4-BE49-F238E27FC236}">
                <a16:creationId xmlns:a16="http://schemas.microsoft.com/office/drawing/2014/main" id="{BEF5C016-68A4-77A3-8EE6-8F6007E33F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1E8B3E-2F60-6336-98C5-1AEE0EF6FB8D}"/>
              </a:ext>
            </a:extLst>
          </p:cNvPr>
          <p:cNvSpPr txBox="1"/>
          <p:nvPr/>
        </p:nvSpPr>
        <p:spPr>
          <a:xfrm>
            <a:off x="2880360" y="6348167"/>
            <a:ext cx="84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Cénotaphes à </a:t>
            </a:r>
            <a:r>
              <a:rPr lang="fr-FR" sz="2400" b="1" dirty="0" err="1">
                <a:solidFill>
                  <a:srgbClr val="FFFF00"/>
                </a:solidFill>
              </a:rPr>
              <a:t>Jaisalmer</a:t>
            </a:r>
            <a:r>
              <a:rPr lang="fr-FR" sz="2400" b="1" dirty="0">
                <a:solidFill>
                  <a:srgbClr val="FFFF00"/>
                </a:solidFill>
              </a:rPr>
              <a:t> , Inde, novembre 2005.</a:t>
            </a:r>
          </a:p>
        </p:txBody>
      </p:sp>
    </p:spTree>
    <p:extLst>
      <p:ext uri="{BB962C8B-B14F-4D97-AF65-F5344CB8AC3E}">
        <p14:creationId xmlns:p14="http://schemas.microsoft.com/office/powerpoint/2010/main" val="180752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Site historique, plein air&#10;&#10;Description générée automatiquement">
            <a:extLst>
              <a:ext uri="{FF2B5EF4-FFF2-40B4-BE49-F238E27FC236}">
                <a16:creationId xmlns:a16="http://schemas.microsoft.com/office/drawing/2014/main" id="{9908483F-2CDC-4EC7-9E77-05FC772C30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FC8DAC-7463-825B-7147-7F6BF3B8928F}"/>
              </a:ext>
            </a:extLst>
          </p:cNvPr>
          <p:cNvSpPr txBox="1"/>
          <p:nvPr/>
        </p:nvSpPr>
        <p:spPr>
          <a:xfrm>
            <a:off x="4400550" y="6348167"/>
            <a:ext cx="9886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Temple </a:t>
            </a:r>
            <a:r>
              <a:rPr lang="fr-FR" sz="2400" b="1" dirty="0" err="1"/>
              <a:t>Lodhruva</a:t>
            </a:r>
            <a:r>
              <a:rPr lang="fr-FR" sz="2400" b="1" dirty="0"/>
              <a:t> Jain</a:t>
            </a:r>
          </a:p>
        </p:txBody>
      </p:sp>
    </p:spTree>
    <p:extLst>
      <p:ext uri="{BB962C8B-B14F-4D97-AF65-F5344CB8AC3E}">
        <p14:creationId xmlns:p14="http://schemas.microsoft.com/office/powerpoint/2010/main" val="1097622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architecture, Histoire&#10;&#10;Description générée automatiquement">
            <a:extLst>
              <a:ext uri="{FF2B5EF4-FFF2-40B4-BE49-F238E27FC236}">
                <a16:creationId xmlns:a16="http://schemas.microsoft.com/office/drawing/2014/main" id="{14C5FC82-3205-368B-8BD2-286F38F477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9005" y="189000"/>
            <a:ext cx="4338076" cy="6480000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2DC794-E462-E47A-C8F7-78CE3713F120}"/>
              </a:ext>
            </a:extLst>
          </p:cNvPr>
          <p:cNvSpPr txBox="1"/>
          <p:nvPr/>
        </p:nvSpPr>
        <p:spPr>
          <a:xfrm>
            <a:off x="8340441" y="4343733"/>
            <a:ext cx="3851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>
                <a:solidFill>
                  <a:srgbClr val="FFFF00"/>
                </a:solidFill>
              </a:rPr>
              <a:t> </a:t>
            </a:r>
            <a:r>
              <a:rPr lang="fi-FI" sz="2400" b="1" dirty="0">
                <a:solidFill>
                  <a:srgbClr val="FFFF00"/>
                </a:solidFill>
              </a:rPr>
              <a:t>haveli Patwon ki à Jaisalmer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16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Site historique&#10;&#10;Description générée automatiquement">
            <a:extLst>
              <a:ext uri="{FF2B5EF4-FFF2-40B4-BE49-F238E27FC236}">
                <a16:creationId xmlns:a16="http://schemas.microsoft.com/office/drawing/2014/main" id="{EAEEF7FA-BF86-5EC4-C21E-1307A4373D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981" y="330708"/>
            <a:ext cx="8966037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9BB5D8-2A5E-9E2F-93D4-FCF73BBA7402}"/>
              </a:ext>
            </a:extLst>
          </p:cNvPr>
          <p:cNvSpPr txBox="1"/>
          <p:nvPr/>
        </p:nvSpPr>
        <p:spPr>
          <a:xfrm>
            <a:off x="1664969" y="6072695"/>
            <a:ext cx="924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Tombes de Bada Bagh dans le désert du Thar près de Jaisalmer.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49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lieu de culte, plein air&#10;&#10;Description générée automatiquement">
            <a:extLst>
              <a:ext uri="{FF2B5EF4-FFF2-40B4-BE49-F238E27FC236}">
                <a16:creationId xmlns:a16="http://schemas.microsoft.com/office/drawing/2014/main" id="{6BFB0FFD-8938-F06C-7F67-AB1163DA19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EF2CD2-2074-C7FD-7B57-7C748834BC20}"/>
              </a:ext>
            </a:extLst>
          </p:cNvPr>
          <p:cNvSpPr txBox="1"/>
          <p:nvPr/>
        </p:nvSpPr>
        <p:spPr>
          <a:xfrm>
            <a:off x="2112120" y="6197345"/>
            <a:ext cx="8183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</a:t>
            </a:r>
            <a:r>
              <a:rPr lang="fr-FR" sz="2400" b="1" dirty="0" err="1">
                <a:solidFill>
                  <a:srgbClr val="FFFF00"/>
                </a:solidFill>
              </a:rPr>
              <a:t>Chandraprabhu</a:t>
            </a:r>
            <a:r>
              <a:rPr lang="fr-FR" sz="2400" b="1" dirty="0">
                <a:solidFill>
                  <a:srgbClr val="FFFF00"/>
                </a:solidFill>
              </a:rPr>
              <a:t> Jain à l'intérieur du fort </a:t>
            </a:r>
            <a:r>
              <a:rPr lang="fr-FR" sz="2400" b="1" dirty="0" err="1">
                <a:solidFill>
                  <a:srgbClr val="FFFF00"/>
                </a:solidFill>
              </a:rPr>
              <a:t>Jaisalmer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temple, Sculpture sur pierre, bâtiment&#10;&#10;Description générée automatiquement">
            <a:extLst>
              <a:ext uri="{FF2B5EF4-FFF2-40B4-BE49-F238E27FC236}">
                <a16:creationId xmlns:a16="http://schemas.microsoft.com/office/drawing/2014/main" id="{096B3189-8A9F-385E-4680-84CF4BCE12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94" y="279000"/>
            <a:ext cx="945361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226AE5-F2C4-CD45-6D8E-414C50458A4E}"/>
              </a:ext>
            </a:extLst>
          </p:cNvPr>
          <p:cNvSpPr txBox="1"/>
          <p:nvPr/>
        </p:nvSpPr>
        <p:spPr>
          <a:xfrm>
            <a:off x="556260" y="6117335"/>
            <a:ext cx="11479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Chandraprabhu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idol</a:t>
            </a:r>
            <a:r>
              <a:rPr lang="fr-FR" sz="2400" b="1" dirty="0">
                <a:solidFill>
                  <a:srgbClr val="FFFF00"/>
                </a:solidFill>
              </a:rPr>
              <a:t> à l'intérieur du Temple </a:t>
            </a:r>
            <a:r>
              <a:rPr lang="fr-FR" sz="2400" b="1" dirty="0" err="1">
                <a:solidFill>
                  <a:srgbClr val="FFFF00"/>
                </a:solidFill>
              </a:rPr>
              <a:t>Chandraprabhu</a:t>
            </a:r>
            <a:r>
              <a:rPr lang="fr-FR" sz="2400" b="1" dirty="0">
                <a:solidFill>
                  <a:srgbClr val="FFFF00"/>
                </a:solidFill>
              </a:rPr>
              <a:t> Jain du fort </a:t>
            </a:r>
            <a:r>
              <a:rPr lang="fr-FR" sz="2400" b="1" dirty="0" err="1">
                <a:solidFill>
                  <a:srgbClr val="FFFF00"/>
                </a:solidFill>
              </a:rPr>
              <a:t>Jaisalmer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31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Site historique, plein air&#10;&#10;Description générée automatiquement">
            <a:extLst>
              <a:ext uri="{FF2B5EF4-FFF2-40B4-BE49-F238E27FC236}">
                <a16:creationId xmlns:a16="http://schemas.microsoft.com/office/drawing/2014/main" id="{6D6A6E42-4872-F2AA-DA1C-CE1819EF10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7613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C858C5-164D-38B4-3F5B-24F0631D5E7C}"/>
              </a:ext>
            </a:extLst>
          </p:cNvPr>
          <p:cNvSpPr txBox="1"/>
          <p:nvPr/>
        </p:nvSpPr>
        <p:spPr>
          <a:xfrm>
            <a:off x="3347610" y="6035040"/>
            <a:ext cx="8996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Jain Temple inside the Jaisalmer Fort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2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bâtiment, Sculpture, art&#10;&#10;Description générée automatiquement">
            <a:extLst>
              <a:ext uri="{FF2B5EF4-FFF2-40B4-BE49-F238E27FC236}">
                <a16:creationId xmlns:a16="http://schemas.microsoft.com/office/drawing/2014/main" id="{FC735E10-1734-A7EE-106C-702517E2E1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6473" y="189000"/>
            <a:ext cx="4858480" cy="6480000"/>
          </a:xfrm>
          <a:prstGeom prst="rect">
            <a:avLst/>
          </a:prstGeom>
          <a:ln w="5080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3B1F00-669C-0498-0DF6-F378790CD8BD}"/>
              </a:ext>
            </a:extLst>
          </p:cNvPr>
          <p:cNvSpPr txBox="1"/>
          <p:nvPr/>
        </p:nvSpPr>
        <p:spPr>
          <a:xfrm>
            <a:off x="365760" y="4080510"/>
            <a:ext cx="32964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Parshvantha</a:t>
            </a:r>
            <a:r>
              <a:rPr lang="fr-FR" sz="2400" b="1" dirty="0"/>
              <a:t>, Temple </a:t>
            </a:r>
            <a:r>
              <a:rPr lang="fr-FR" sz="2400" b="1" dirty="0" err="1"/>
              <a:t>Lodhruva</a:t>
            </a:r>
            <a:r>
              <a:rPr lang="fr-FR" sz="2400" b="1" dirty="0"/>
              <a:t> Jain</a:t>
            </a:r>
          </a:p>
        </p:txBody>
      </p:sp>
    </p:spTree>
    <p:extLst>
      <p:ext uri="{BB962C8B-B14F-4D97-AF65-F5344CB8AC3E}">
        <p14:creationId xmlns:p14="http://schemas.microsoft.com/office/powerpoint/2010/main" val="167690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temple, lieu de culte, art&#10;&#10;Description générée automatiquement">
            <a:extLst>
              <a:ext uri="{FF2B5EF4-FFF2-40B4-BE49-F238E27FC236}">
                <a16:creationId xmlns:a16="http://schemas.microsoft.com/office/drawing/2014/main" id="{42E870A7-0B64-9AF6-04C3-B0E719BE6C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7188" y="189000"/>
            <a:ext cx="5958622" cy="6480000"/>
          </a:xfrm>
          <a:prstGeom prst="rect">
            <a:avLst/>
          </a:prstGeom>
          <a:ln w="5080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0F05BB-B38F-22D8-E1E9-EB173D7F6610}"/>
              </a:ext>
            </a:extLst>
          </p:cNvPr>
          <p:cNvSpPr txBox="1"/>
          <p:nvPr/>
        </p:nvSpPr>
        <p:spPr>
          <a:xfrm>
            <a:off x="9012010" y="3429000"/>
            <a:ext cx="30822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Seigneur </a:t>
            </a:r>
            <a:r>
              <a:rPr lang="fr-FR" sz="2400" b="1" dirty="0" err="1"/>
              <a:t>Santinatha</a:t>
            </a:r>
            <a:r>
              <a:rPr lang="fr-FR" sz="2400" b="1" dirty="0"/>
              <a:t>, 16e Jain Tirthankara, prise par Jules Jain, Lieu </a:t>
            </a:r>
            <a:r>
              <a:rPr lang="fr-FR" sz="2400" b="1" dirty="0" err="1"/>
              <a:t>Amarsagar</a:t>
            </a:r>
            <a:r>
              <a:rPr lang="fr-FR" sz="2400" b="1" dirty="0"/>
              <a:t>/ </a:t>
            </a:r>
            <a:r>
              <a:rPr lang="fr-FR" sz="2400" b="1" dirty="0" err="1"/>
              <a:t>Lodhruva</a:t>
            </a:r>
            <a:r>
              <a:rPr lang="fr-FR" sz="2400" b="1" dirty="0"/>
              <a:t>, Rajasthan</a:t>
            </a:r>
          </a:p>
        </p:txBody>
      </p:sp>
    </p:spTree>
    <p:extLst>
      <p:ext uri="{BB962C8B-B14F-4D97-AF65-F5344CB8AC3E}">
        <p14:creationId xmlns:p14="http://schemas.microsoft.com/office/powerpoint/2010/main" val="17043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ymétrie, bâtiment, motif&#10;&#10;Description générée automatiquement">
            <a:extLst>
              <a:ext uri="{FF2B5EF4-FFF2-40B4-BE49-F238E27FC236}">
                <a16:creationId xmlns:a16="http://schemas.microsoft.com/office/drawing/2014/main" id="{AF4082D5-B2F9-C089-0274-C1F9D07BAB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8940" y="459000"/>
            <a:ext cx="7920000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1E977E9-56BE-A02A-19D9-8B27B8975D25}"/>
              </a:ext>
            </a:extLst>
          </p:cNvPr>
          <p:cNvSpPr txBox="1"/>
          <p:nvPr/>
        </p:nvSpPr>
        <p:spPr>
          <a:xfrm>
            <a:off x="192900" y="3470070"/>
            <a:ext cx="26732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Plafond du temple de Jain à l'intérieur du fort </a:t>
            </a:r>
            <a:r>
              <a:rPr lang="fr-FR" sz="2400" b="1" dirty="0" err="1"/>
              <a:t>Jaisalmer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4402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statue, Artefact&#10;&#10;Description générée automatiquement">
            <a:extLst>
              <a:ext uri="{FF2B5EF4-FFF2-40B4-BE49-F238E27FC236}">
                <a16:creationId xmlns:a16="http://schemas.microsoft.com/office/drawing/2014/main" id="{55A0F58D-9278-F5C4-5534-9C4791A350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796" y="607590"/>
            <a:ext cx="8871899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AB1CF3-01AB-D80B-82F1-F048DA33E9EE}"/>
              </a:ext>
            </a:extLst>
          </p:cNvPr>
          <p:cNvSpPr txBox="1"/>
          <p:nvPr/>
        </p:nvSpPr>
        <p:spPr>
          <a:xfrm>
            <a:off x="9675245" y="3429000"/>
            <a:ext cx="21776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Sculpture sur le mur du temple de Jain, Fort de </a:t>
            </a:r>
            <a:r>
              <a:rPr lang="fr-FR" sz="2400" b="1" dirty="0" err="1">
                <a:solidFill>
                  <a:srgbClr val="FFFF00"/>
                </a:solidFill>
              </a:rPr>
              <a:t>Jaisalmer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4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Ruines, plein air&#10;&#10;Description générée automatiquement">
            <a:extLst>
              <a:ext uri="{FF2B5EF4-FFF2-40B4-BE49-F238E27FC236}">
                <a16:creationId xmlns:a16="http://schemas.microsoft.com/office/drawing/2014/main" id="{1E22527B-43EA-9337-C75F-DEED189A38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981" y="459000"/>
            <a:ext cx="8966038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F9E370-99A2-C9F4-785D-04B77A4AD0A9}"/>
              </a:ext>
            </a:extLst>
          </p:cNvPr>
          <p:cNvSpPr txBox="1"/>
          <p:nvPr/>
        </p:nvSpPr>
        <p:spPr>
          <a:xfrm>
            <a:off x="2230201" y="5964227"/>
            <a:ext cx="9428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2 Depuis le Fort de Jaisalmer - Jaisalmer - Rajasthan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85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uines, ciel&#10;&#10;Description générée automatiquement">
            <a:extLst>
              <a:ext uri="{FF2B5EF4-FFF2-40B4-BE49-F238E27FC236}">
                <a16:creationId xmlns:a16="http://schemas.microsoft.com/office/drawing/2014/main" id="{6E83DF63-10E0-1DE3-2BEA-F0924674F0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464" y="279000"/>
            <a:ext cx="838907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4F7857-C013-D32A-1EB2-B627AB7F2456}"/>
              </a:ext>
            </a:extLst>
          </p:cNvPr>
          <p:cNvSpPr txBox="1"/>
          <p:nvPr/>
        </p:nvSpPr>
        <p:spPr>
          <a:xfrm>
            <a:off x="5040630" y="6259068"/>
            <a:ext cx="891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en grès rose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64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bâtiment, paysage&#10;&#10;Description générée automatiquement">
            <a:extLst>
              <a:ext uri="{FF2B5EF4-FFF2-40B4-BE49-F238E27FC236}">
                <a16:creationId xmlns:a16="http://schemas.microsoft.com/office/drawing/2014/main" id="{DA8BF080-AE4B-55D6-EAFE-746BF4EA49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99352"/>
            <a:ext cx="946478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870AD85-3DCF-2CDB-0DCC-79CA8ACBE950}"/>
              </a:ext>
            </a:extLst>
          </p:cNvPr>
          <p:cNvSpPr txBox="1"/>
          <p:nvPr/>
        </p:nvSpPr>
        <p:spPr>
          <a:xfrm>
            <a:off x="2587160" y="5983854"/>
            <a:ext cx="7589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vue sur le fort de </a:t>
            </a:r>
            <a:r>
              <a:rPr lang="fr-FR" sz="2400" b="1" dirty="0" err="1"/>
              <a:t>Jaisalmer</a:t>
            </a:r>
            <a:r>
              <a:rPr lang="fr-FR" sz="2400" b="1" dirty="0"/>
              <a:t>. Dans ce fort, il y a aujourd'hui des cafés et des restaurants.</a:t>
            </a:r>
          </a:p>
        </p:txBody>
      </p:sp>
    </p:spTree>
    <p:extLst>
      <p:ext uri="{BB962C8B-B14F-4D97-AF65-F5344CB8AC3E}">
        <p14:creationId xmlns:p14="http://schemas.microsoft.com/office/powerpoint/2010/main" val="182435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016B9F35-0BB9-2011-1E4C-8741C26A22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490" y="0"/>
            <a:ext cx="1029102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5907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uage, ciel, plein air, paysage&#10;&#10;Description générée automatiquement">
            <a:extLst>
              <a:ext uri="{FF2B5EF4-FFF2-40B4-BE49-F238E27FC236}">
                <a16:creationId xmlns:a16="http://schemas.microsoft.com/office/drawing/2014/main" id="{1E24E201-10A8-977E-4940-7144A7D72F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71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3309A98-32CF-9EBD-B5FE-078C0A78980A}"/>
              </a:ext>
            </a:extLst>
          </p:cNvPr>
          <p:cNvSpPr txBox="1"/>
          <p:nvPr/>
        </p:nvSpPr>
        <p:spPr>
          <a:xfrm>
            <a:off x="9017621" y="4071140"/>
            <a:ext cx="3035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Lieux de repos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55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4D2659D2-12B9-8FDB-186B-4215C432D7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00" y="819000"/>
            <a:ext cx="10440000" cy="52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5FA105-A23A-4FC2-BE3F-A6CFB127E7C4}"/>
              </a:ext>
            </a:extLst>
          </p:cNvPr>
          <p:cNvSpPr txBox="1"/>
          <p:nvPr/>
        </p:nvSpPr>
        <p:spPr>
          <a:xfrm>
            <a:off x="2540000" y="5808167"/>
            <a:ext cx="922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Teelon ki Prol, entrée principale du lac Gadisar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1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oucher de soleil, nuage&#10;&#10;Description générée automatiquement">
            <a:extLst>
              <a:ext uri="{FF2B5EF4-FFF2-40B4-BE49-F238E27FC236}">
                <a16:creationId xmlns:a16="http://schemas.microsoft.com/office/drawing/2014/main" id="{F8ECF21F-B543-6FD0-349F-757AC48705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5900" y="270000"/>
            <a:ext cx="8424000" cy="631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5482E1-C39D-7A50-5D1F-578DB82A7950}"/>
              </a:ext>
            </a:extLst>
          </p:cNvPr>
          <p:cNvSpPr txBox="1"/>
          <p:nvPr/>
        </p:nvSpPr>
        <p:spPr>
          <a:xfrm>
            <a:off x="622300" y="2947835"/>
            <a:ext cx="29718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Fort de </a:t>
            </a:r>
            <a:r>
              <a:rPr lang="fr-FR" sz="2400" b="1" dirty="0" err="1"/>
              <a:t>Jaisalmer</a:t>
            </a:r>
            <a:r>
              <a:rPr lang="fr-FR" sz="2400" b="1" dirty="0"/>
              <a:t> , construit en 1156 après JC par le Rajput Rawal (souverain) </a:t>
            </a:r>
            <a:r>
              <a:rPr lang="fr-FR" sz="2400" b="1" dirty="0" err="1"/>
              <a:t>Jaisal</a:t>
            </a:r>
            <a:r>
              <a:rPr lang="fr-FR" sz="2400" b="1" dirty="0"/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214735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izon, Rétroéclairage&#10;&#10;Description générée automatiquement">
            <a:extLst>
              <a:ext uri="{FF2B5EF4-FFF2-40B4-BE49-F238E27FC236}">
                <a16:creationId xmlns:a16="http://schemas.microsoft.com/office/drawing/2014/main" id="{5B18346D-2248-C861-67DE-28AC72630D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487" y="459000"/>
            <a:ext cx="9456713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1DD6A6-AD2C-5695-C6E9-7F81C57116A3}"/>
              </a:ext>
            </a:extLst>
          </p:cNvPr>
          <p:cNvSpPr txBox="1"/>
          <p:nvPr/>
        </p:nvSpPr>
        <p:spPr>
          <a:xfrm>
            <a:off x="9575800" y="3670300"/>
            <a:ext cx="2705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Dunes de sable Sam près de </a:t>
            </a:r>
            <a:r>
              <a:rPr lang="fr-FR" sz="2400" b="1" dirty="0" err="1">
                <a:solidFill>
                  <a:srgbClr val="FFFF00"/>
                </a:solidFill>
              </a:rPr>
              <a:t>Jaisalmer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09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ulin à vent, Parc éolien&#10;&#10;Description générée automatiquement">
            <a:extLst>
              <a:ext uri="{FF2B5EF4-FFF2-40B4-BE49-F238E27FC236}">
                <a16:creationId xmlns:a16="http://schemas.microsoft.com/office/drawing/2014/main" id="{68389F12-936B-118D-98B1-E23365B9D2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0989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5CAB87-C54A-0D9D-9837-75840D406D40}"/>
              </a:ext>
            </a:extLst>
          </p:cNvPr>
          <p:cNvSpPr txBox="1"/>
          <p:nvPr/>
        </p:nvSpPr>
        <p:spPr>
          <a:xfrm>
            <a:off x="165100" y="3581400"/>
            <a:ext cx="2717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Bada </a:t>
            </a:r>
            <a:r>
              <a:rPr lang="fr-FR" sz="2400" b="1" dirty="0" err="1">
                <a:solidFill>
                  <a:srgbClr val="FFFF00"/>
                </a:solidFill>
              </a:rPr>
              <a:t>Bagh</a:t>
            </a:r>
            <a:r>
              <a:rPr lang="fr-FR" sz="2400" b="1" dirty="0">
                <a:solidFill>
                  <a:srgbClr val="FFFF00"/>
                </a:solidFill>
              </a:rPr>
              <a:t> et les fermes éoliennes de </a:t>
            </a:r>
            <a:r>
              <a:rPr lang="fr-FR" sz="2400" b="1" dirty="0" err="1">
                <a:solidFill>
                  <a:srgbClr val="FFFF00"/>
                </a:solidFill>
              </a:rPr>
              <a:t>Jaisalmer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1628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coucher de soleil&#10;&#10;Description générée automatiquement">
            <a:extLst>
              <a:ext uri="{FF2B5EF4-FFF2-40B4-BE49-F238E27FC236}">
                <a16:creationId xmlns:a16="http://schemas.microsoft.com/office/drawing/2014/main" id="{773BC108-BA9A-C564-C7E1-818B2240D4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306" y="279000"/>
            <a:ext cx="94915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C9E990-CA9D-2AEE-28D8-8F10C2B9B6AC}"/>
              </a:ext>
            </a:extLst>
          </p:cNvPr>
          <p:cNvSpPr txBox="1"/>
          <p:nvPr/>
        </p:nvSpPr>
        <p:spPr>
          <a:xfrm>
            <a:off x="9855200" y="3568700"/>
            <a:ext cx="2184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fort de </a:t>
            </a:r>
            <a:r>
              <a:rPr lang="fr-FR" sz="2400" b="1" dirty="0" err="1">
                <a:solidFill>
                  <a:srgbClr val="FFFF00"/>
                </a:solidFill>
              </a:rPr>
              <a:t>Jaisalmer</a:t>
            </a:r>
            <a:r>
              <a:rPr lang="fr-FR" sz="2400" b="1" dirty="0">
                <a:solidFill>
                  <a:srgbClr val="FFFF00"/>
                </a:solidFill>
              </a:rPr>
              <a:t> au Rajasthan.</a:t>
            </a:r>
          </a:p>
        </p:txBody>
      </p:sp>
    </p:spTree>
    <p:extLst>
      <p:ext uri="{BB962C8B-B14F-4D97-AF65-F5344CB8AC3E}">
        <p14:creationId xmlns:p14="http://schemas.microsoft.com/office/powerpoint/2010/main" val="352088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Site historique&#10;&#10;Description générée automatiquement">
            <a:extLst>
              <a:ext uri="{FF2B5EF4-FFF2-40B4-BE49-F238E27FC236}">
                <a16:creationId xmlns:a16="http://schemas.microsoft.com/office/drawing/2014/main" id="{DA50C624-00D5-ECBD-143C-AD3DD3566F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514" y="166377"/>
            <a:ext cx="1055497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883703-2CBC-2F7F-010A-5DC9D35A99BF}"/>
              </a:ext>
            </a:extLst>
          </p:cNvPr>
          <p:cNvSpPr txBox="1"/>
          <p:nvPr/>
        </p:nvSpPr>
        <p:spPr>
          <a:xfrm>
            <a:off x="3175000" y="6204402"/>
            <a:ext cx="779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Jain à l'intérieur du fort de </a:t>
            </a:r>
            <a:r>
              <a:rPr lang="fr-FR" sz="2400" b="1" dirty="0" err="1">
                <a:solidFill>
                  <a:srgbClr val="FFFF00"/>
                </a:solidFill>
              </a:rPr>
              <a:t>Jaisalme</a:t>
            </a:r>
            <a:r>
              <a:rPr lang="fr-FR" dirty="0" err="1">
                <a:solidFill>
                  <a:srgbClr val="FFFF00"/>
                </a:solidFill>
              </a:rPr>
              <a:t>r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39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efact, Sculpture sur pierre&#10;&#10;Description générée automatiquement">
            <a:extLst>
              <a:ext uri="{FF2B5EF4-FFF2-40B4-BE49-F238E27FC236}">
                <a16:creationId xmlns:a16="http://schemas.microsoft.com/office/drawing/2014/main" id="{71ED5743-D87E-C6ED-7ECE-C3E644D2AE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709" y="459000"/>
            <a:ext cx="8913502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0CED83-8D5C-8AE8-9159-CA616754DE37}"/>
              </a:ext>
            </a:extLst>
          </p:cNvPr>
          <p:cNvSpPr txBox="1"/>
          <p:nvPr/>
        </p:nvSpPr>
        <p:spPr>
          <a:xfrm>
            <a:off x="9488211" y="3815081"/>
            <a:ext cx="25513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Architecture Jain Haveli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7240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  <p:sndAc>
          <p:stSnd>
            <p:snd r:embed="rId2" name="El Dia Que Me Quieras - Ernesto Cortazar.wav"/>
          </p:stSnd>
        </p:sndAc>
      </p:transition>
    </mc:Choice>
    <mc:Fallback>
      <p:transition spd="slow" advClick="0" advTm="8000">
        <p:fade/>
        <p:sndAc>
          <p:stSnd>
            <p:snd r:embed="rId2" name="El Dia Que Me Quieras - Ernesto Cortazar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lac&#10;&#10;Description générée automatiquement">
            <a:extLst>
              <a:ext uri="{FF2B5EF4-FFF2-40B4-BE49-F238E27FC236}">
                <a16:creationId xmlns:a16="http://schemas.microsoft.com/office/drawing/2014/main" id="{7F040AE0-495E-A951-9B51-45185459CE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897" y="639000"/>
            <a:ext cx="10126206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304E14-C844-0BD7-144F-A16F8EAA1BE0}"/>
              </a:ext>
            </a:extLst>
          </p:cNvPr>
          <p:cNvSpPr txBox="1"/>
          <p:nvPr/>
        </p:nvSpPr>
        <p:spPr>
          <a:xfrm>
            <a:off x="5194300" y="5856817"/>
            <a:ext cx="9334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Lac Gadsisar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16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Ruines, bâtiment&#10;&#10;Description générée automatiquement">
            <a:extLst>
              <a:ext uri="{FF2B5EF4-FFF2-40B4-BE49-F238E27FC236}">
                <a16:creationId xmlns:a16="http://schemas.microsoft.com/office/drawing/2014/main" id="{6AEC4905-92A9-80F9-5325-A04CE498CE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113" y="353921"/>
            <a:ext cx="10569774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A3AD86-6558-F3C0-EF38-298260A030CE}"/>
              </a:ext>
            </a:extLst>
          </p:cNvPr>
          <p:cNvSpPr txBox="1"/>
          <p:nvPr/>
        </p:nvSpPr>
        <p:spPr>
          <a:xfrm>
            <a:off x="4521200" y="5832256"/>
            <a:ext cx="9983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Village de </a:t>
            </a:r>
            <a:r>
              <a:rPr lang="fr-FR" sz="2400" b="1" dirty="0" err="1">
                <a:solidFill>
                  <a:srgbClr val="FFFF00"/>
                </a:solidFill>
              </a:rPr>
              <a:t>Kuldhara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02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exte, Véhicule terrestre&#10;&#10;Description générée automatiquement">
            <a:extLst>
              <a:ext uri="{FF2B5EF4-FFF2-40B4-BE49-F238E27FC236}">
                <a16:creationId xmlns:a16="http://schemas.microsoft.com/office/drawing/2014/main" id="{8D185788-CED6-A4F9-52BA-9A38C4E976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B50A01-69A3-F01F-7806-A39A42181435}"/>
              </a:ext>
            </a:extLst>
          </p:cNvPr>
          <p:cNvSpPr txBox="1"/>
          <p:nvPr/>
        </p:nvSpPr>
        <p:spPr>
          <a:xfrm>
            <a:off x="2329800" y="408167"/>
            <a:ext cx="10078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Ville de </a:t>
            </a:r>
            <a:r>
              <a:rPr lang="fr-FR" sz="2400" b="1" dirty="0" err="1">
                <a:solidFill>
                  <a:srgbClr val="FFFF00"/>
                </a:solidFill>
              </a:rPr>
              <a:t>Jaisalmer</a:t>
            </a:r>
            <a:r>
              <a:rPr lang="fr-FR" sz="2400" b="1" dirty="0">
                <a:solidFill>
                  <a:srgbClr val="FFFF00"/>
                </a:solidFill>
              </a:rPr>
              <a:t> (Inde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FBB5772-9939-5DD9-2F54-CF612B2AA411}"/>
              </a:ext>
            </a:extLst>
          </p:cNvPr>
          <p:cNvSpPr txBox="1"/>
          <p:nvPr/>
        </p:nvSpPr>
        <p:spPr>
          <a:xfrm>
            <a:off x="1587500" y="6291581"/>
            <a:ext cx="6438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3316FC4-DCDA-7129-C1B6-5468EE720F8C}"/>
              </a:ext>
            </a:extLst>
          </p:cNvPr>
          <p:cNvSpPr txBox="1"/>
          <p:nvPr/>
        </p:nvSpPr>
        <p:spPr>
          <a:xfrm>
            <a:off x="9385300" y="6291581"/>
            <a:ext cx="3804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B411ABB-98D6-25FC-853F-BEF575C493C7}"/>
              </a:ext>
            </a:extLst>
          </p:cNvPr>
          <p:cNvSpPr txBox="1"/>
          <p:nvPr/>
        </p:nvSpPr>
        <p:spPr>
          <a:xfrm>
            <a:off x="4806950" y="5899310"/>
            <a:ext cx="3721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Gare de Jaisalmer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4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347</Words>
  <Application>Microsoft Office PowerPoint</Application>
  <PresentationFormat>Grand écran</PresentationFormat>
  <Paragraphs>37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2024-03-10T09:33:43Z</dcterms:created>
  <dcterms:modified xsi:type="dcterms:W3CDTF">2024-03-11T05:42:32Z</dcterms:modified>
</cp:coreProperties>
</file>