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yygpoRkNWw9Nj3XEwGFGA==" hashData="LhZdhlx7a8SRpouyY7YBEW8Ok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5E02"/>
    <a:srgbClr val="034251"/>
    <a:srgbClr val="FF69D8"/>
    <a:srgbClr val="FFC91D"/>
    <a:srgbClr val="C519BD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580" autoAdjust="0"/>
    <p:restoredTop sz="94660"/>
  </p:normalViewPr>
  <p:slideViewPr>
    <p:cSldViewPr>
      <p:cViewPr>
        <p:scale>
          <a:sx n="72" d="100"/>
          <a:sy n="72" d="100"/>
        </p:scale>
        <p:origin x="-1622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DB4CBE-8AA1-4F00-9937-53E47B0EE4DD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D0AA88-D6CA-4E5D-BBFD-A4C26560CC8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73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A6E0314-643C-4E57-8EC5-CDB0CEEB0DA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4A8350-1504-4B89-AFAF-5EF5975DC18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2EC732-228E-4061-BB59-4C262F996E5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E50FB-281B-4CEB-B50D-37BB577702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6478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9187-98CA-46E1-BA06-6B2D53BA60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9594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036B6-7523-4802-A8CE-67FEE4391E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6975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ADC24-0FD0-409B-9B6F-DB2F0861B9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5589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6A7F6-CF97-428E-BE7A-5600DA8AD4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992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CA633-FF56-4E9C-B8C7-DD67B15011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166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862B2-81F1-4B5E-A8F3-C19074857D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2955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8A4F5-869B-4643-964B-060AFF90B7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5758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5B2B1-D0E2-4F05-B391-58684D9259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7787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7577D-8435-440B-801D-345FB4B5D6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4128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4054D-779E-44F5-BEC2-1EF291DBC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2038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tx2">
                <a:lumMod val="25000"/>
              </a:schemeClr>
            </a:gs>
            <a:gs pos="88000">
              <a:schemeClr val="tx2">
                <a:lumMod val="50000"/>
              </a:schemeClr>
            </a:gs>
            <a:gs pos="58000">
              <a:schemeClr val="accent4">
                <a:lumMod val="10000"/>
              </a:schemeClr>
            </a:gs>
            <a:gs pos="64000">
              <a:schemeClr val="bg2">
                <a:lumMod val="60000"/>
                <a:lumOff val="4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501106-9FD1-4134-A15A-3D9EE3C05E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7.wav"/><Relationship Id="rId26" Type="http://schemas.openxmlformats.org/officeDocument/2006/relationships/audio" Target="../media/audio10.wav"/><Relationship Id="rId39" Type="http://schemas.openxmlformats.org/officeDocument/2006/relationships/image" Target="../media/image34.jpeg"/><Relationship Id="rId21" Type="http://schemas.openxmlformats.org/officeDocument/2006/relationships/image" Target="../media/image22.jpeg"/><Relationship Id="rId34" Type="http://schemas.openxmlformats.org/officeDocument/2006/relationships/image" Target="../media/image30.gif"/><Relationship Id="rId42" Type="http://schemas.openxmlformats.org/officeDocument/2006/relationships/image" Target="../media/image36.png"/><Relationship Id="rId47" Type="http://schemas.openxmlformats.org/officeDocument/2006/relationships/image" Target="../media/image41.jpeg"/><Relationship Id="rId50" Type="http://schemas.openxmlformats.org/officeDocument/2006/relationships/image" Target="../media/image44.png"/><Relationship Id="rId55" Type="http://schemas.openxmlformats.org/officeDocument/2006/relationships/image" Target="../media/image49.gif"/><Relationship Id="rId63" Type="http://schemas.openxmlformats.org/officeDocument/2006/relationships/image" Target="../media/image55.jpeg"/><Relationship Id="rId68" Type="http://schemas.openxmlformats.org/officeDocument/2006/relationships/image" Target="../media/image58.gif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image" Target="../media/image17.jpeg"/><Relationship Id="rId24" Type="http://schemas.openxmlformats.org/officeDocument/2006/relationships/audio" Target="../media/audio9.wav"/><Relationship Id="rId32" Type="http://schemas.openxmlformats.org/officeDocument/2006/relationships/image" Target="../media/image28.gif"/><Relationship Id="rId37" Type="http://schemas.openxmlformats.org/officeDocument/2006/relationships/image" Target="../media/image33.jpeg"/><Relationship Id="rId40" Type="http://schemas.openxmlformats.org/officeDocument/2006/relationships/audio" Target="../media/audio14.wav"/><Relationship Id="rId45" Type="http://schemas.openxmlformats.org/officeDocument/2006/relationships/image" Target="../media/image39.jpeg"/><Relationship Id="rId53" Type="http://schemas.openxmlformats.org/officeDocument/2006/relationships/image" Target="../media/image47.png"/><Relationship Id="rId58" Type="http://schemas.openxmlformats.org/officeDocument/2006/relationships/audio" Target="../media/audio15.wav"/><Relationship Id="rId66" Type="http://schemas.openxmlformats.org/officeDocument/2006/relationships/image" Target="../media/image57.gif"/><Relationship Id="rId5" Type="http://schemas.openxmlformats.org/officeDocument/2006/relationships/image" Target="../media/image6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1.wav"/><Relationship Id="rId36" Type="http://schemas.openxmlformats.org/officeDocument/2006/relationships/image" Target="../media/image32.jpeg"/><Relationship Id="rId49" Type="http://schemas.openxmlformats.org/officeDocument/2006/relationships/image" Target="../media/image43.png"/><Relationship Id="rId57" Type="http://schemas.openxmlformats.org/officeDocument/2006/relationships/image" Target="../media/image51.gif"/><Relationship Id="rId61" Type="http://schemas.openxmlformats.org/officeDocument/2006/relationships/image" Target="../media/image53.jpeg"/><Relationship Id="rId10" Type="http://schemas.openxmlformats.org/officeDocument/2006/relationships/audio" Target="../media/audio3.wav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8.jpeg"/><Relationship Id="rId52" Type="http://schemas.openxmlformats.org/officeDocument/2006/relationships/image" Target="../media/image46.png"/><Relationship Id="rId60" Type="http://schemas.openxmlformats.org/officeDocument/2006/relationships/audio" Target="../media/audio16.wav"/><Relationship Id="rId65" Type="http://schemas.openxmlformats.org/officeDocument/2006/relationships/image" Target="../media/image56.png"/><Relationship Id="rId4" Type="http://schemas.openxmlformats.org/officeDocument/2006/relationships/image" Target="../media/image13.png"/><Relationship Id="rId9" Type="http://schemas.openxmlformats.org/officeDocument/2006/relationships/image" Target="../media/image16.jpeg"/><Relationship Id="rId14" Type="http://schemas.openxmlformats.org/officeDocument/2006/relationships/audio" Target="../media/audio5.wav"/><Relationship Id="rId22" Type="http://schemas.openxmlformats.org/officeDocument/2006/relationships/audio" Target="../media/audio1.wav"/><Relationship Id="rId27" Type="http://schemas.openxmlformats.org/officeDocument/2006/relationships/image" Target="../media/image25.jpeg"/><Relationship Id="rId30" Type="http://schemas.openxmlformats.org/officeDocument/2006/relationships/audio" Target="../media/audio12.wav"/><Relationship Id="rId35" Type="http://schemas.openxmlformats.org/officeDocument/2006/relationships/image" Target="../media/image31.png"/><Relationship Id="rId43" Type="http://schemas.openxmlformats.org/officeDocument/2006/relationships/image" Target="../media/image37.jpeg"/><Relationship Id="rId48" Type="http://schemas.openxmlformats.org/officeDocument/2006/relationships/image" Target="../media/image42.png"/><Relationship Id="rId56" Type="http://schemas.openxmlformats.org/officeDocument/2006/relationships/image" Target="../media/image50.jpeg"/><Relationship Id="rId64" Type="http://schemas.openxmlformats.org/officeDocument/2006/relationships/image" Target="../media/image5.gif"/><Relationship Id="rId69" Type="http://schemas.openxmlformats.org/officeDocument/2006/relationships/image" Target="../media/image59.png"/><Relationship Id="rId8" Type="http://schemas.openxmlformats.org/officeDocument/2006/relationships/audio" Target="../media/audio2.wav"/><Relationship Id="rId51" Type="http://schemas.openxmlformats.org/officeDocument/2006/relationships/image" Target="../media/image45.png"/><Relationship Id="rId3" Type="http://schemas.openxmlformats.org/officeDocument/2006/relationships/image" Target="../media/image12.png"/><Relationship Id="rId12" Type="http://schemas.openxmlformats.org/officeDocument/2006/relationships/audio" Target="../media/audio4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9.png"/><Relationship Id="rId38" Type="http://schemas.openxmlformats.org/officeDocument/2006/relationships/audio" Target="../media/audio13.wav"/><Relationship Id="rId46" Type="http://schemas.openxmlformats.org/officeDocument/2006/relationships/image" Target="../media/image40.jpeg"/><Relationship Id="rId59" Type="http://schemas.openxmlformats.org/officeDocument/2006/relationships/image" Target="../media/image52.jpeg"/><Relationship Id="rId67" Type="http://schemas.openxmlformats.org/officeDocument/2006/relationships/image" Target="../media/image4.gif"/><Relationship Id="rId20" Type="http://schemas.openxmlformats.org/officeDocument/2006/relationships/audio" Target="../media/audio8.wav"/><Relationship Id="rId41" Type="http://schemas.openxmlformats.org/officeDocument/2006/relationships/image" Target="../media/image35.jpeg"/><Relationship Id="rId54" Type="http://schemas.openxmlformats.org/officeDocument/2006/relationships/image" Target="../media/image48.jpeg"/><Relationship Id="rId62" Type="http://schemas.openxmlformats.org/officeDocument/2006/relationships/image" Target="../media/image54.png"/><Relationship Id="rId7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C:\Users\Solenn\Desktop\1111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713787" cy="660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Solenn\Desktop\gggiiifff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6540500" cy="505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6165850"/>
            <a:ext cx="123348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258888" y="908050"/>
            <a:ext cx="6553200" cy="5076825"/>
          </a:xfrm>
          <a:prstGeom prst="frame">
            <a:avLst>
              <a:gd name="adj1" fmla="val 2857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Picture 8" descr="C:\Users\Solenn\Desktop\Isabelle Aubret - Dernier rendez-vous à l'Olympia by angus\501697150979143661ahowo6qlsl10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1697038"/>
            <a:ext cx="3446463" cy="344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2127250" y="1592263"/>
            <a:ext cx="3690938" cy="3673475"/>
          </a:xfrm>
          <a:prstGeom prst="frame">
            <a:avLst>
              <a:gd name="adj1" fmla="val 3683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11 P3982.wav">
            <a:hlinkClick r:id="" action="ppaction://media"/>
          </p:cNvPr>
          <p:cNvPicPr>
            <a:picLocks noRot="1" noChangeAspect="1"/>
          </p:cNvPicPr>
          <p:nvPr>
            <a:wavAudioFile r:embed="rId1" name="11 Potemkine (Live)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Solenn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173038"/>
            <a:ext cx="8713788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331913" y="981075"/>
            <a:ext cx="6480175" cy="4968875"/>
          </a:xfrm>
          <a:prstGeom prst="frame">
            <a:avLst>
              <a:gd name="adj1" fmla="val 270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763713" y="1773238"/>
            <a:ext cx="5360987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01.  L'Olympia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02.  Les cerisiers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03.  Excusez-moi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04.  La liberté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05.  Aimer à perdre la raison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06.  La belle endormie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07.  Le napperon de grand-mère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08.  Créer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09.  Un jour un jour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10.  Boulevard Aragon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11.  Potemkine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12.  Elle a refermé le piano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13.  Il faut vivre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14.  Deux enfants au soleil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15.  Amsterdam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16.  La quête (Live)</a:t>
            </a:r>
          </a:p>
        </p:txBody>
      </p:sp>
      <p:pic>
        <p:nvPicPr>
          <p:cNvPr id="3077" name="Picture 7" descr="C:\Users\Solenn\Desktop\isabelle-aubret-c2a9afp_4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2576513"/>
            <a:ext cx="6149975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6" descr="C:\Users\Marie-Jose\Desktop\NUMEROS JUKEBOX NOIR\1 (FILEminimizer).jpg">
            <a:hlinkClick r:id="" action="ppaction://noaction" highlightClick="1">
              <a:snd r:embed="rId8" name="1 L'Olympia (Live).wav"/>
            </a:hlinkClick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Marie-Jose\Desktop\NUMEROS JUKEBOX NOIR\2 (FILEminimizer).jpg">
            <a:hlinkClick r:id="" action="ppaction://noaction" highlightClick="1">
              <a:snd r:embed="rId10" name="2 Les cerisiers (Live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3972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3" descr="C:\Users\Marie-Jose\Desktop\NUMEROS JUKEBOX NOIR\3 (FILEminimizer).jpg">
            <a:hlinkClick r:id="" action="ppaction://noaction" highlightClick="1">
              <a:snd r:embed="rId12" name="3 Excusez-moi (Live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70681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4" descr="C:\Users\Marie-Jose\Desktop\NUMEROS JUKEBOX NOIR\4 (FILEminimizer).jpg">
            <a:hlinkClick r:id="" action="ppaction://noaction" highlightClick="1">
              <a:snd r:embed="rId14" name="4 La liberté (Liv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03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C:\Users\Marie-Jose\Desktop\NUMEROS JUKEBOX NOIR\5 (FILEminimizer).jpg">
            <a:hlinkClick r:id="" action="ppaction://noaction" highlightClick="1">
              <a:snd r:embed="rId16" name="5 Aimer à perdre la raison (Liv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3037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6" descr="C:\Users\Marie-Jose\Desktop\NUMEROS JUKEBOX NOIR\6 (FILEminimizer).jpg">
            <a:hlinkClick r:id="" action="ppaction://noaction" highlightClick="1">
              <a:snd r:embed="rId18" name="6 La belle endormie (Liv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579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7" descr="C:\Users\Marie-Jose\Desktop\NUMEROS JUKEBOX NOIR\7 (FILEminimizer).jpg">
            <a:hlinkClick r:id="" action="ppaction://noaction" highlightClick="1">
              <a:snd r:embed="rId20" name="7 Le napperon de grand-mère (Live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875213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1" descr="C:\Users\Marie-Jose\Desktop\NUMEROS JUKEBOX NOIR\11 (FILEminimizer).jpg">
            <a:hlinkClick r:id="" action="ppaction://noaction" highlightClick="1">
              <a:snd r:embed="rId22" name="11 Potemkine (Live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70205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2" descr="C:\Users\Marie-Jose\Desktop\NUMEROS JUKEBOX NOIR\12 (FILEminimizer).jpg">
            <a:hlinkClick r:id="" action="ppaction://noaction" highlightClick="1">
              <a:snd r:embed="rId24" name="12 Elle a refermé le piano (Live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4008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3" descr="C:\Users\Marie-Jose\Desktop\NUMEROS JUKEBOX NOIR\13 (FILEminimizer).jpg">
            <a:hlinkClick r:id="" action="ppaction://noaction" highlightClick="1">
              <a:snd r:embed="rId26" name="13 Il faut vivre (Live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303713"/>
            <a:ext cx="4651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4" descr="C:\Users\Marie-Jose\Desktop\NUMEROS JUKEBOX NOIR\14 (FILEminimizer).jpg">
            <a:hlinkClick r:id="" action="ppaction://noaction" highlightClick="1">
              <a:snd r:embed="rId28" name="14 Deux enfants au soleil (Liv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58787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30" name="10 Boulevard Aragon (Live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387725"/>
            <a:ext cx="509588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christelle\Desktop\Image2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9" descr="C:\Users\Marie-Jose\Desktop\NUMEROS JUKEBOX NOIR\9 (FILEminimizer).jpg">
            <a:hlinkClick r:id="" action="ppaction://noaction" highlightClick="1">
              <a:snd r:embed="rId38" name="9 Un jour un jour (Live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310356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40" name="15 Amsterdam (Live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8752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50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097213"/>
            <a:ext cx="3714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tabe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5783263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D:\SMYLET\1 (FILEmini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5335588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84650"/>
            <a:ext cx="58737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450" y="4527550"/>
            <a:ext cx="79057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59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899" y="908831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8" y="2192903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1979613" y="1517650"/>
            <a:ext cx="374650" cy="369888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63547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8" descr="C:\Users\Marie-Jose\Desktop\NUMEROS JUKEBOX NOIR\8 (FILEminimizer).jpg">
            <a:hlinkClick r:id="" action="ppaction://noaction" highlightClick="1">
              <a:snd r:embed="rId58" name="8 Créer (Live)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51641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6" descr="C:\Users\Marie-Jose\Desktop\NUMEROS JUKEBOX NOIR\16 (FILEminimizer).jpg">
            <a:hlinkClick r:id="" action="ppaction://noaction" highlightClick="1">
              <a:snd r:embed="rId60" name="16 La quête (Live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5165725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22225" y="4156075"/>
            <a:ext cx="596900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8" descr="C:\Users\Solenn\Desktop\Isabelle Aubret - Dernier rendez-vous à l'Olympia by angus\501697150979143661ahowo6qlsl1000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00188"/>
            <a:ext cx="1408113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94125" y="1371600"/>
            <a:ext cx="1506538" cy="1714500"/>
          </a:xfrm>
          <a:prstGeom prst="frame">
            <a:avLst>
              <a:gd name="adj1" fmla="val 6684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61" descr="C:\Users\Solenn\Desktop\1111_détouré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944" y="2308650"/>
            <a:ext cx="4575175" cy="475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3" y="5661025"/>
            <a:ext cx="60007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63244" y="5699919"/>
            <a:ext cx="44767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46525" y="6032500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092825"/>
            <a:ext cx="96361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363" y="63674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4" descr="C:\Users\Solenn\Desktop\SMYLET\Image2.gif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788" y="5661025"/>
            <a:ext cx="903287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2713038" y="3094038"/>
            <a:ext cx="385762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65563"/>
            <a:ext cx="1444625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2024-03-12T15:25:57Z</dcterms:modified>
</cp:coreProperties>
</file>