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8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S4tw/2QaJ/XSorYAaWqvg==" hashData="612rmUYpgqbFc9GAZICG5yR1G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A900"/>
    <a:srgbClr val="2C2C2C"/>
    <a:srgbClr val="B88C00"/>
    <a:srgbClr val="D6A300"/>
    <a:srgbClr val="33CCFF"/>
    <a:srgbClr val="FFC50D"/>
    <a:srgbClr val="FFD1D1"/>
    <a:srgbClr val="E5FF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77" autoAdjust="0"/>
    <p:restoredTop sz="94660" autoAdjust="0"/>
  </p:normalViewPr>
  <p:slideViewPr>
    <p:cSldViewPr>
      <p:cViewPr>
        <p:scale>
          <a:sx n="76" d="100"/>
          <a:sy n="76" d="100"/>
        </p:scale>
        <p:origin x="-1589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BBC20B-B714-4FCA-B091-091D4C1AA1F2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8E2821-A3ED-4A00-A0AB-322D1B4443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9430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B1DF2D-031E-434D-AAEE-1EB5CCCA425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7B7E65-949E-4E88-BFEB-C0D361CE3D8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3E15CE-B8C2-4844-A9BB-D4E25815699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C7D27-3247-4F85-A58C-78EB200F37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3090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584C1-9350-4CB3-8DDA-42DFD6361E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0466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459C5-201A-495F-91EF-FC159C0724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8578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55BBD-2700-4E8D-B0B0-80AF7F885F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484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0C135-1CA8-4DA5-BCDA-A411BF212D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7917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8386F-26CC-4224-9C95-AB6ACD5F30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9660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F7043-D312-4879-BEF2-DE818B3CBF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9530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E6E46-B8E8-413A-ACBE-8E04732EB8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0980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0EC4C-F9EB-478A-AAD8-BF7DEC4BC0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6950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EF69D-55BA-4B07-A2D8-40FC51B622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999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CE5C3-2A67-41B6-ACCC-864C6496E1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0904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000">
              <a:srgbClr val="FFFF00"/>
            </a:gs>
            <a:gs pos="92000">
              <a:schemeClr val="accent4">
                <a:lumMod val="10000"/>
              </a:schemeClr>
            </a:gs>
            <a:gs pos="68000">
              <a:schemeClr val="accent4">
                <a:lumMod val="10000"/>
              </a:schemeClr>
            </a:gs>
            <a:gs pos="74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6B35DCF-26CB-4FDA-8B00-CA98FEF0A6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26" Type="http://schemas.openxmlformats.org/officeDocument/2006/relationships/image" Target="../media/image14.png"/><Relationship Id="rId3" Type="http://schemas.openxmlformats.org/officeDocument/2006/relationships/audio" Target="../media/audio3.wav"/><Relationship Id="rId21" Type="http://schemas.openxmlformats.org/officeDocument/2006/relationships/image" Target="../media/image9.png"/><Relationship Id="rId7" Type="http://schemas.openxmlformats.org/officeDocument/2006/relationships/audio" Target="../media/audio7.wav"/><Relationship Id="rId12" Type="http://schemas.openxmlformats.org/officeDocument/2006/relationships/notesSlide" Target="../notesSlides/notesSlide1.xml"/><Relationship Id="rId17" Type="http://schemas.openxmlformats.org/officeDocument/2006/relationships/image" Target="../media/image5.png"/><Relationship Id="rId25" Type="http://schemas.openxmlformats.org/officeDocument/2006/relationships/image" Target="../media/image13.gif"/><Relationship Id="rId2" Type="http://schemas.openxmlformats.org/officeDocument/2006/relationships/audio" Target="../media/audio2.wav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29" Type="http://schemas.openxmlformats.org/officeDocument/2006/relationships/image" Target="../media/image17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slideLayout" Target="../slideLayouts/slideLayout1.xml"/><Relationship Id="rId24" Type="http://schemas.openxmlformats.org/officeDocument/2006/relationships/image" Target="../media/image12.gif"/><Relationship Id="rId5" Type="http://schemas.openxmlformats.org/officeDocument/2006/relationships/audio" Target="../media/audio5.wav"/><Relationship Id="rId15" Type="http://schemas.openxmlformats.org/officeDocument/2006/relationships/image" Target="../media/image3.png"/><Relationship Id="rId23" Type="http://schemas.openxmlformats.org/officeDocument/2006/relationships/image" Target="../media/image11.png"/><Relationship Id="rId28" Type="http://schemas.openxmlformats.org/officeDocument/2006/relationships/image" Target="../media/image16.jpeg"/><Relationship Id="rId10" Type="http://schemas.openxmlformats.org/officeDocument/2006/relationships/audio" Target="../media/audio10.wav"/><Relationship Id="rId19" Type="http://schemas.openxmlformats.org/officeDocument/2006/relationships/image" Target="../media/image7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2.gif"/><Relationship Id="rId22" Type="http://schemas.openxmlformats.org/officeDocument/2006/relationships/image" Target="../media/image10.png"/><Relationship Id="rId27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1.jpeg"/><Relationship Id="rId26" Type="http://schemas.openxmlformats.org/officeDocument/2006/relationships/image" Target="../media/image35.jpeg"/><Relationship Id="rId39" Type="http://schemas.openxmlformats.org/officeDocument/2006/relationships/image" Target="../media/image42.png"/><Relationship Id="rId21" Type="http://schemas.openxmlformats.org/officeDocument/2006/relationships/audio" Target="../media/audio14.wav"/><Relationship Id="rId34" Type="http://schemas.openxmlformats.org/officeDocument/2006/relationships/image" Target="../media/image39.jpeg"/><Relationship Id="rId42" Type="http://schemas.openxmlformats.org/officeDocument/2006/relationships/image" Target="../media/image45.png"/><Relationship Id="rId47" Type="http://schemas.openxmlformats.org/officeDocument/2006/relationships/image" Target="../media/image50.jpeg"/><Relationship Id="rId50" Type="http://schemas.openxmlformats.org/officeDocument/2006/relationships/image" Target="../media/image53.jpeg"/><Relationship Id="rId55" Type="http://schemas.openxmlformats.org/officeDocument/2006/relationships/image" Target="../media/image58.png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0.jpeg"/><Relationship Id="rId20" Type="http://schemas.openxmlformats.org/officeDocument/2006/relationships/image" Target="../media/image32.jpeg"/><Relationship Id="rId29" Type="http://schemas.openxmlformats.org/officeDocument/2006/relationships/audio" Target="../media/audio17.wav"/><Relationship Id="rId41" Type="http://schemas.openxmlformats.org/officeDocument/2006/relationships/image" Target="../media/image44.png"/><Relationship Id="rId54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4.jpeg"/><Relationship Id="rId32" Type="http://schemas.openxmlformats.org/officeDocument/2006/relationships/image" Target="../media/image38.jpeg"/><Relationship Id="rId37" Type="http://schemas.openxmlformats.org/officeDocument/2006/relationships/audio" Target="../media/audio21.wav"/><Relationship Id="rId40" Type="http://schemas.openxmlformats.org/officeDocument/2006/relationships/image" Target="../media/image43.png"/><Relationship Id="rId45" Type="http://schemas.openxmlformats.org/officeDocument/2006/relationships/image" Target="../media/image48.gif"/><Relationship Id="rId53" Type="http://schemas.openxmlformats.org/officeDocument/2006/relationships/image" Target="../media/image56.jpeg"/><Relationship Id="rId58" Type="http://schemas.openxmlformats.org/officeDocument/2006/relationships/image" Target="../media/image61.png"/><Relationship Id="rId5" Type="http://schemas.openxmlformats.org/officeDocument/2006/relationships/image" Target="../media/image13.gif"/><Relationship Id="rId15" Type="http://schemas.openxmlformats.org/officeDocument/2006/relationships/audio" Target="../media/audio11.wav"/><Relationship Id="rId23" Type="http://schemas.openxmlformats.org/officeDocument/2006/relationships/audio" Target="../media/audio15.wav"/><Relationship Id="rId28" Type="http://schemas.openxmlformats.org/officeDocument/2006/relationships/image" Target="../media/image36.jpeg"/><Relationship Id="rId36" Type="http://schemas.openxmlformats.org/officeDocument/2006/relationships/image" Target="../media/image40.jpeg"/><Relationship Id="rId49" Type="http://schemas.openxmlformats.org/officeDocument/2006/relationships/image" Target="../media/image52.jpeg"/><Relationship Id="rId57" Type="http://schemas.openxmlformats.org/officeDocument/2006/relationships/image" Target="../media/image60.png"/><Relationship Id="rId61" Type="http://schemas.openxmlformats.org/officeDocument/2006/relationships/image" Target="../media/image12.gif"/><Relationship Id="rId10" Type="http://schemas.openxmlformats.org/officeDocument/2006/relationships/image" Target="../media/image25.gif"/><Relationship Id="rId19" Type="http://schemas.openxmlformats.org/officeDocument/2006/relationships/audio" Target="../media/audio13.wav"/><Relationship Id="rId31" Type="http://schemas.openxmlformats.org/officeDocument/2006/relationships/audio" Target="../media/audio18.wav"/><Relationship Id="rId44" Type="http://schemas.openxmlformats.org/officeDocument/2006/relationships/image" Target="../media/image47.png"/><Relationship Id="rId52" Type="http://schemas.openxmlformats.org/officeDocument/2006/relationships/image" Target="../media/image55.png"/><Relationship Id="rId60" Type="http://schemas.openxmlformats.org/officeDocument/2006/relationships/image" Target="../media/image63.gif"/><Relationship Id="rId4" Type="http://schemas.openxmlformats.org/officeDocument/2006/relationships/image" Target="../media/image20.png"/><Relationship Id="rId9" Type="http://schemas.openxmlformats.org/officeDocument/2006/relationships/image" Target="../media/image24.gif"/><Relationship Id="rId14" Type="http://schemas.openxmlformats.org/officeDocument/2006/relationships/image" Target="../media/image29.gif"/><Relationship Id="rId22" Type="http://schemas.openxmlformats.org/officeDocument/2006/relationships/image" Target="../media/image33.jpeg"/><Relationship Id="rId27" Type="http://schemas.openxmlformats.org/officeDocument/2006/relationships/audio" Target="../media/audio1.wav"/><Relationship Id="rId30" Type="http://schemas.openxmlformats.org/officeDocument/2006/relationships/image" Target="../media/image37.jpeg"/><Relationship Id="rId35" Type="http://schemas.openxmlformats.org/officeDocument/2006/relationships/audio" Target="../media/audio20.wav"/><Relationship Id="rId43" Type="http://schemas.openxmlformats.org/officeDocument/2006/relationships/image" Target="../media/image46.png"/><Relationship Id="rId48" Type="http://schemas.openxmlformats.org/officeDocument/2006/relationships/image" Target="../media/image51.jpeg"/><Relationship Id="rId56" Type="http://schemas.openxmlformats.org/officeDocument/2006/relationships/image" Target="../media/image59.jpeg"/><Relationship Id="rId8" Type="http://schemas.openxmlformats.org/officeDocument/2006/relationships/image" Target="../media/image23.gif"/><Relationship Id="rId51" Type="http://schemas.openxmlformats.org/officeDocument/2006/relationships/image" Target="../media/image54.png"/><Relationship Id="rId3" Type="http://schemas.openxmlformats.org/officeDocument/2006/relationships/image" Target="../media/image19.png"/><Relationship Id="rId12" Type="http://schemas.openxmlformats.org/officeDocument/2006/relationships/image" Target="../media/image27.jpeg"/><Relationship Id="rId17" Type="http://schemas.openxmlformats.org/officeDocument/2006/relationships/audio" Target="../media/audio12.wav"/><Relationship Id="rId25" Type="http://schemas.openxmlformats.org/officeDocument/2006/relationships/audio" Target="../media/audio16.wav"/><Relationship Id="rId33" Type="http://schemas.openxmlformats.org/officeDocument/2006/relationships/audio" Target="../media/audio19.wav"/><Relationship Id="rId38" Type="http://schemas.openxmlformats.org/officeDocument/2006/relationships/image" Target="../media/image41.jpeg"/><Relationship Id="rId46" Type="http://schemas.openxmlformats.org/officeDocument/2006/relationships/image" Target="../media/image49.jpeg"/><Relationship Id="rId59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07. Le chant des idoles.wav">
            <a:hlinkClick r:id="" action="ppaction://media"/>
          </p:cNvPr>
          <p:cNvPicPr>
            <a:picLocks noRot="1" noChangeAspect="1"/>
          </p:cNvPicPr>
          <p:nvPr>
            <a:wavAudioFile r:embed="rId1" name="07. Le chant des idoles.wav"/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7013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envi2343.wav">
            <a:hlinkClick r:id="" action="ppaction://media"/>
          </p:cNvPr>
          <p:cNvPicPr>
            <a:picLocks noRot="1" noChangeAspect="1"/>
          </p:cNvPicPr>
          <p:nvPr>
            <a:wavAudioFile r:embed="rId2" name="envie d'imer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04 -2358.wav">
            <a:hlinkClick r:id="" action="ppaction://media"/>
          </p:cNvPr>
          <p:cNvPicPr>
            <a:picLocks noRot="1" noChangeAspect="1"/>
          </p:cNvPicPr>
          <p:nvPr>
            <a:wavAudioFile r:embed="rId3" name="04 - L'Emprise - By TLT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1-12358.wav">
            <a:hlinkClick r:id="" action="ppaction://media"/>
          </p:cNvPr>
          <p:cNvPicPr>
            <a:picLocks noRot="1" noChangeAspect="1"/>
          </p:cNvPicPr>
          <p:nvPr>
            <a:wavAudioFile r:embed="rId4" name="01-12-On ira tous au paradis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7. 2358.wav">
            <a:hlinkClick r:id="" action="ppaction://media"/>
          </p:cNvPr>
          <p:cNvPicPr>
            <a:picLocks noRot="1" noChangeAspect="1"/>
          </p:cNvPicPr>
          <p:nvPr>
            <a:wavAudioFile r:embed="rId5" name="07. Les Dalton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2358.wav">
            <a:hlinkClick r:id="" action="ppaction://media"/>
          </p:cNvPr>
          <p:cNvPicPr>
            <a:picLocks noRot="1" noChangeAspect="1"/>
          </p:cNvPicPr>
          <p:nvPr>
            <a:wavAudioFile r:embed="rId6" name="07 - On ira tous au paradis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2358.wav">
            <a:hlinkClick r:id="" action="ppaction://media"/>
          </p:cNvPr>
          <p:cNvPicPr>
            <a:picLocks noRot="1" noChangeAspect="1"/>
          </p:cNvPicPr>
          <p:nvPr>
            <a:wavAudioFile r:embed="rId7" name="16 - Et j'entends siffler le train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2358.wav">
            <a:hlinkClick r:id="" action="ppaction://media"/>
          </p:cNvPr>
          <p:cNvPicPr>
            <a:picLocks noRot="1" noChangeAspect="1"/>
          </p:cNvPicPr>
          <p:nvPr>
            <a:wavAudioFile r:embed="rId8" name="11. Il Est Cinq Heures, Paris S’éveille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358.wav">
            <a:hlinkClick r:id="" action="ppaction://media"/>
          </p:cNvPr>
          <p:cNvPicPr>
            <a:picLocks noRot="1" noChangeAspect="1"/>
          </p:cNvPicPr>
          <p:nvPr>
            <a:wavAudioFile r:embed="rId9" name="02 - Qui on est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374.wav">
            <a:hlinkClick r:id="" action="ppaction://media"/>
          </p:cNvPr>
          <p:cNvPicPr>
            <a:picLocks noRot="1" noChangeAspect="1"/>
          </p:cNvPicPr>
          <p:nvPr>
            <a:wavAudioFile r:embed="rId10" name="01 - Sauve qui aime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age 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6159500"/>
            <a:ext cx="7921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9" descr="C:\Users\JCL\Desktop\ZPDaho\hvy3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33563"/>
            <a:ext cx="3122613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7013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04927" y="1679575"/>
            <a:ext cx="56165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Tirer la nuit sur les étoiles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</a:t>
            </a:r>
            <a:r>
              <a:rPr lang="fr-FR" b="1" dirty="0" err="1">
                <a:solidFill>
                  <a:srgbClr val="FFC000"/>
                </a:solidFill>
              </a:rPr>
              <a:t>Boyfriend</a:t>
            </a:r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Comme deux aimants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Les derniers jours de pluies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Virus X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Respire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Le chant des idoles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Le phare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09. </a:t>
            </a:r>
            <a:r>
              <a:rPr lang="fr-FR" b="1" dirty="0" err="1">
                <a:solidFill>
                  <a:srgbClr val="FFC000"/>
                </a:solidFill>
              </a:rPr>
              <a:t>I've</a:t>
            </a:r>
            <a:r>
              <a:rPr lang="fr-FR" b="1" dirty="0">
                <a:solidFill>
                  <a:srgbClr val="FFC000"/>
                </a:solidFill>
              </a:rPr>
              <a:t> Been </a:t>
            </a:r>
            <a:r>
              <a:rPr lang="fr-FR" b="1" dirty="0" err="1">
                <a:solidFill>
                  <a:srgbClr val="FFC000"/>
                </a:solidFill>
              </a:rPr>
              <a:t>Thinking</a:t>
            </a:r>
            <a:r>
              <a:rPr lang="fr-FR" b="1" dirty="0">
                <a:solidFill>
                  <a:srgbClr val="FFC000"/>
                </a:solidFill>
              </a:rPr>
              <a:t> About You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 30 décembre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11. Les petits criminels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12. Roman inachevé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27138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JCL\Desktop\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540" y="2996951"/>
            <a:ext cx="3932934" cy="3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64119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0873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Tirer la nuit sur les étoile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Boyfriend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es derniers jours de pluie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Comme deux aimant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Virus X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Respi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e chant des idol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Le pha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I've Been Thinking About You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30 décembr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Les petits criminel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Roman inachevé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13" y="4764088"/>
            <a:ext cx="873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725" y="5232400"/>
            <a:ext cx="8556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9" descr="C:\Users\JCL\Desktop\ZPDaho\hvy3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757363"/>
            <a:ext cx="1333500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646238"/>
            <a:ext cx="1522412" cy="15017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9" descr="C:\Users\JCL\Desktop\aaaaa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825" y="2914650"/>
            <a:ext cx="2278063" cy="294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68938"/>
            <a:ext cx="650398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5950" y="6149976"/>
            <a:ext cx="26987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202113" y="6343650"/>
            <a:ext cx="771525" cy="330200"/>
          </a:xfrm>
          <a:prstGeom prst="frame">
            <a:avLst>
              <a:gd name="adj1" fmla="val 1126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Image 2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0" y="6416675"/>
            <a:ext cx="53657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Affichage à l'écran (4:3)</PresentationFormat>
  <Paragraphs>15</Paragraphs>
  <Slides>3</Slides>
  <Notes>3</Notes>
  <HiddenSlides>0</HiddenSlides>
  <MMClips>10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2024-03-12T13:06:06Z</dcterms:modified>
</cp:coreProperties>
</file>