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22" r:id="rId2"/>
    <p:sldId id="329" r:id="rId3"/>
    <p:sldId id="326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TCkItQesbLx1AKEkrkO6aA==" hashData="RBxyrz+2XYvYrhKLHuEFsD3WAY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5FFFF"/>
    <a:srgbClr val="683400"/>
    <a:srgbClr val="FF69D8"/>
    <a:srgbClr val="F27EE1"/>
    <a:srgbClr val="D6A300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968" autoAdjust="0"/>
    <p:restoredTop sz="94660"/>
  </p:normalViewPr>
  <p:slideViewPr>
    <p:cSldViewPr>
      <p:cViewPr>
        <p:scale>
          <a:sx n="63" d="100"/>
          <a:sy n="63" d="100"/>
        </p:scale>
        <p:origin x="-1795" y="-6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A9F4CB5-332A-4173-8736-56A925D11E7D}" type="datetimeFigureOut">
              <a:rPr lang="fr-FR"/>
              <a:pPr>
                <a:defRPr/>
              </a:pPr>
              <a:t>12/03/2024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B16D95C-2E81-42BB-BF0B-0F67A458BA3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150165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388D462-C57D-4A84-8080-D04EBA1DCB32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A3A2B93-AE06-491D-92B7-49E0A5FC3EDE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A11946A-2CEA-41DB-A10B-A3816810A26D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B81A4F-3762-4A32-8C03-A662F1C9D1A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751978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55C632-4378-4A3C-BED5-50992580799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155177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E55DC0-99ED-4CA4-9FE2-38FD3EC6366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35660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0FCEED-F514-4863-B5F1-84F4274D580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77043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11385D-0A7B-41F0-8D07-8D38D3C1FDF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015767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CE1BB0-5B94-40FC-BC43-54DA832311B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373874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3B6599-3328-40D3-AF90-67EF0193459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116475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AF6E44-548B-465A-A4ED-4E482EC301B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074676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FF3E7D-E087-463D-A36D-77EC38BCC36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508661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410D38-553A-4C07-8ADC-27A34C55353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448195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9A2BAB-A8A0-4956-A8BA-39BFB7F56D8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031878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6000">
              <a:schemeClr val="accent4">
                <a:lumMod val="10000"/>
              </a:schemeClr>
            </a:gs>
            <a:gs pos="72000">
              <a:schemeClr val="tx2">
                <a:lumMod val="50000"/>
              </a:schemeClr>
            </a:gs>
            <a:gs pos="87000">
              <a:schemeClr val="accent4">
                <a:lumMod val="10000"/>
              </a:schemeClr>
            </a:gs>
            <a:gs pos="80000">
              <a:schemeClr val="tx1"/>
            </a:gs>
            <a:gs pos="95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4D322BA-7DBE-48CB-819D-3A3BC582A9A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gif"/><Relationship Id="rId13" Type="http://schemas.openxmlformats.org/officeDocument/2006/relationships/image" Target="../media/image7.gif"/><Relationship Id="rId3" Type="http://schemas.openxmlformats.org/officeDocument/2006/relationships/audio" Target="../media/audio3.wav"/><Relationship Id="rId7" Type="http://schemas.openxmlformats.org/officeDocument/2006/relationships/image" Target="../media/image1.png"/><Relationship Id="rId12" Type="http://schemas.openxmlformats.org/officeDocument/2006/relationships/image" Target="../media/image6.jpeg"/><Relationship Id="rId2" Type="http://schemas.openxmlformats.org/officeDocument/2006/relationships/audio" Target="../media/audio2.wav"/><Relationship Id="rId16" Type="http://schemas.openxmlformats.org/officeDocument/2006/relationships/image" Target="../media/image10.jpeg"/><Relationship Id="rId1" Type="http://schemas.openxmlformats.org/officeDocument/2006/relationships/audio" Target="../media/audio1.wav"/><Relationship Id="rId6" Type="http://schemas.openxmlformats.org/officeDocument/2006/relationships/notesSlide" Target="../notesSlides/notesSlide1.xml"/><Relationship Id="rId11" Type="http://schemas.openxmlformats.org/officeDocument/2006/relationships/image" Target="../media/image5.png"/><Relationship Id="rId5" Type="http://schemas.openxmlformats.org/officeDocument/2006/relationships/slideLayout" Target="../slideLayouts/slideLayout1.xml"/><Relationship Id="rId15" Type="http://schemas.openxmlformats.org/officeDocument/2006/relationships/image" Target="../media/image9.jpeg"/><Relationship Id="rId10" Type="http://schemas.openxmlformats.org/officeDocument/2006/relationships/image" Target="../media/image4.png"/><Relationship Id="rId4" Type="http://schemas.openxmlformats.org/officeDocument/2006/relationships/audio" Target="../media/audio4.wav"/><Relationship Id="rId9" Type="http://schemas.openxmlformats.org/officeDocument/2006/relationships/image" Target="../media/image3.png"/><Relationship Id="rId14" Type="http://schemas.openxmlformats.org/officeDocument/2006/relationships/image" Target="../media/image8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.jpeg"/><Relationship Id="rId18" Type="http://schemas.openxmlformats.org/officeDocument/2006/relationships/audio" Target="../media/audio8.wav"/><Relationship Id="rId26" Type="http://schemas.openxmlformats.org/officeDocument/2006/relationships/audio" Target="../media/audio12.wav"/><Relationship Id="rId39" Type="http://schemas.openxmlformats.org/officeDocument/2006/relationships/image" Target="../media/image33.jpeg"/><Relationship Id="rId21" Type="http://schemas.openxmlformats.org/officeDocument/2006/relationships/image" Target="../media/image24.jpeg"/><Relationship Id="rId34" Type="http://schemas.openxmlformats.org/officeDocument/2006/relationships/audio" Target="../media/audio16.wav"/><Relationship Id="rId42" Type="http://schemas.openxmlformats.org/officeDocument/2006/relationships/audio" Target="../media/audio19.wav"/><Relationship Id="rId47" Type="http://schemas.openxmlformats.org/officeDocument/2006/relationships/image" Target="../media/image39.png"/><Relationship Id="rId50" Type="http://schemas.openxmlformats.org/officeDocument/2006/relationships/image" Target="../media/image42.png"/><Relationship Id="rId55" Type="http://schemas.openxmlformats.org/officeDocument/2006/relationships/image" Target="../media/image47.png"/><Relationship Id="rId63" Type="http://schemas.openxmlformats.org/officeDocument/2006/relationships/image" Target="../media/image55.gif"/><Relationship Id="rId68" Type="http://schemas.openxmlformats.org/officeDocument/2006/relationships/image" Target="../media/image59.png"/><Relationship Id="rId7" Type="http://schemas.openxmlformats.org/officeDocument/2006/relationships/image" Target="../media/image15.gif"/><Relationship Id="rId71" Type="http://schemas.openxmlformats.org/officeDocument/2006/relationships/image" Target="../media/image62.gif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7.wav"/><Relationship Id="rId29" Type="http://schemas.openxmlformats.org/officeDocument/2006/relationships/image" Target="../media/image28.jpeg"/><Relationship Id="rId11" Type="http://schemas.openxmlformats.org/officeDocument/2006/relationships/image" Target="../media/image19.png"/><Relationship Id="rId24" Type="http://schemas.openxmlformats.org/officeDocument/2006/relationships/audio" Target="../media/audio11.wav"/><Relationship Id="rId32" Type="http://schemas.openxmlformats.org/officeDocument/2006/relationships/audio" Target="../media/audio15.wav"/><Relationship Id="rId37" Type="http://schemas.openxmlformats.org/officeDocument/2006/relationships/image" Target="../media/image32.jpeg"/><Relationship Id="rId40" Type="http://schemas.openxmlformats.org/officeDocument/2006/relationships/audio" Target="../media/audio18.wav"/><Relationship Id="rId45" Type="http://schemas.openxmlformats.org/officeDocument/2006/relationships/image" Target="../media/image37.gif"/><Relationship Id="rId53" Type="http://schemas.openxmlformats.org/officeDocument/2006/relationships/image" Target="../media/image45.png"/><Relationship Id="rId58" Type="http://schemas.openxmlformats.org/officeDocument/2006/relationships/image" Target="../media/image50.png"/><Relationship Id="rId66" Type="http://schemas.openxmlformats.org/officeDocument/2006/relationships/image" Target="../media/image57.jpeg"/><Relationship Id="rId5" Type="http://schemas.openxmlformats.org/officeDocument/2006/relationships/image" Target="../media/image8.gif"/><Relationship Id="rId15" Type="http://schemas.openxmlformats.org/officeDocument/2006/relationships/image" Target="../media/image21.jpeg"/><Relationship Id="rId23" Type="http://schemas.openxmlformats.org/officeDocument/2006/relationships/image" Target="../media/image25.jpeg"/><Relationship Id="rId28" Type="http://schemas.openxmlformats.org/officeDocument/2006/relationships/audio" Target="../media/audio13.wav"/><Relationship Id="rId36" Type="http://schemas.openxmlformats.org/officeDocument/2006/relationships/audio" Target="../media/audio1.wav"/><Relationship Id="rId49" Type="http://schemas.openxmlformats.org/officeDocument/2006/relationships/image" Target="../media/image41.png"/><Relationship Id="rId57" Type="http://schemas.openxmlformats.org/officeDocument/2006/relationships/image" Target="../media/image49.png"/><Relationship Id="rId61" Type="http://schemas.openxmlformats.org/officeDocument/2006/relationships/image" Target="../media/image53.gif"/><Relationship Id="rId10" Type="http://schemas.openxmlformats.org/officeDocument/2006/relationships/image" Target="../media/image18.png"/><Relationship Id="rId19" Type="http://schemas.openxmlformats.org/officeDocument/2006/relationships/image" Target="../media/image23.jpeg"/><Relationship Id="rId31" Type="http://schemas.openxmlformats.org/officeDocument/2006/relationships/image" Target="../media/image29.jpeg"/><Relationship Id="rId44" Type="http://schemas.openxmlformats.org/officeDocument/2006/relationships/image" Target="../media/image36.png"/><Relationship Id="rId52" Type="http://schemas.openxmlformats.org/officeDocument/2006/relationships/image" Target="../media/image44.png"/><Relationship Id="rId60" Type="http://schemas.openxmlformats.org/officeDocument/2006/relationships/image" Target="../media/image52.png"/><Relationship Id="rId65" Type="http://schemas.openxmlformats.org/officeDocument/2006/relationships/image" Target="../media/image56.jpeg"/><Relationship Id="rId73" Type="http://schemas.openxmlformats.org/officeDocument/2006/relationships/image" Target="../media/image63.png"/><Relationship Id="rId4" Type="http://schemas.openxmlformats.org/officeDocument/2006/relationships/image" Target="../media/image13.png"/><Relationship Id="rId9" Type="http://schemas.openxmlformats.org/officeDocument/2006/relationships/image" Target="../media/image17.png"/><Relationship Id="rId14" Type="http://schemas.openxmlformats.org/officeDocument/2006/relationships/audio" Target="../media/audio6.wav"/><Relationship Id="rId22" Type="http://schemas.openxmlformats.org/officeDocument/2006/relationships/audio" Target="../media/audio10.wav"/><Relationship Id="rId27" Type="http://schemas.openxmlformats.org/officeDocument/2006/relationships/image" Target="../media/image27.jpeg"/><Relationship Id="rId30" Type="http://schemas.openxmlformats.org/officeDocument/2006/relationships/audio" Target="../media/audio14.wav"/><Relationship Id="rId35" Type="http://schemas.openxmlformats.org/officeDocument/2006/relationships/image" Target="../media/image31.jpeg"/><Relationship Id="rId43" Type="http://schemas.openxmlformats.org/officeDocument/2006/relationships/image" Target="../media/image35.jpeg"/><Relationship Id="rId48" Type="http://schemas.openxmlformats.org/officeDocument/2006/relationships/image" Target="../media/image40.png"/><Relationship Id="rId56" Type="http://schemas.openxmlformats.org/officeDocument/2006/relationships/image" Target="../media/image48.jpeg"/><Relationship Id="rId64" Type="http://schemas.openxmlformats.org/officeDocument/2006/relationships/audio" Target="../media/audio20.wav"/><Relationship Id="rId69" Type="http://schemas.openxmlformats.org/officeDocument/2006/relationships/image" Target="../media/image60.png"/><Relationship Id="rId8" Type="http://schemas.openxmlformats.org/officeDocument/2006/relationships/image" Target="../media/image16.gif"/><Relationship Id="rId51" Type="http://schemas.openxmlformats.org/officeDocument/2006/relationships/image" Target="../media/image43.png"/><Relationship Id="rId72" Type="http://schemas.openxmlformats.org/officeDocument/2006/relationships/image" Target="../media/image7.gif"/><Relationship Id="rId3" Type="http://schemas.openxmlformats.org/officeDocument/2006/relationships/image" Target="../media/image12.png"/><Relationship Id="rId12" Type="http://schemas.openxmlformats.org/officeDocument/2006/relationships/audio" Target="../media/audio5.wav"/><Relationship Id="rId17" Type="http://schemas.openxmlformats.org/officeDocument/2006/relationships/image" Target="../media/image22.jpeg"/><Relationship Id="rId25" Type="http://schemas.openxmlformats.org/officeDocument/2006/relationships/image" Target="../media/image26.jpeg"/><Relationship Id="rId33" Type="http://schemas.openxmlformats.org/officeDocument/2006/relationships/image" Target="../media/image30.jpeg"/><Relationship Id="rId38" Type="http://schemas.openxmlformats.org/officeDocument/2006/relationships/audio" Target="../media/audio17.wav"/><Relationship Id="rId46" Type="http://schemas.openxmlformats.org/officeDocument/2006/relationships/image" Target="../media/image38.gif"/><Relationship Id="rId59" Type="http://schemas.openxmlformats.org/officeDocument/2006/relationships/image" Target="../media/image51.png"/><Relationship Id="rId67" Type="http://schemas.openxmlformats.org/officeDocument/2006/relationships/image" Target="../media/image58.gif"/><Relationship Id="rId20" Type="http://schemas.openxmlformats.org/officeDocument/2006/relationships/audio" Target="../media/audio9.wav"/><Relationship Id="rId41" Type="http://schemas.openxmlformats.org/officeDocument/2006/relationships/image" Target="../media/image34.jpeg"/><Relationship Id="rId54" Type="http://schemas.openxmlformats.org/officeDocument/2006/relationships/image" Target="../media/image46.png"/><Relationship Id="rId62" Type="http://schemas.openxmlformats.org/officeDocument/2006/relationships/image" Target="../media/image54.jpeg"/><Relationship Id="rId70" Type="http://schemas.openxmlformats.org/officeDocument/2006/relationships/image" Target="../media/image61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13. 3145.wav">
            <a:hlinkClick r:id="" action="ppaction://media"/>
          </p:cNvPr>
          <p:cNvPicPr>
            <a:picLocks noRot="1" noChangeAspect="1"/>
          </p:cNvPicPr>
          <p:nvPr>
            <a:wavAudioFile r:embed="rId1" name="13. Serre-moi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1" descr="C:\Users\JCL\Desktop\kkkkkkkk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700"/>
            <a:ext cx="9144000" cy="684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13 H3160.wav">
            <a:hlinkClick r:id="" action="ppaction://media"/>
          </p:cNvPr>
          <p:cNvPicPr>
            <a:picLocks noRot="1" noChangeAspect="1"/>
          </p:cNvPicPr>
          <p:nvPr>
            <a:wavAudioFile r:embed="rId2" name="13 Haddaway- What Is Love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33160.wav">
            <a:hlinkClick r:id="" action="ppaction://media"/>
          </p:cNvPr>
          <p:cNvPicPr>
            <a:picLocks noRot="1" noChangeAspect="1"/>
          </p:cNvPicPr>
          <p:nvPr>
            <a:wavAudioFile r:embed="rId3" name="3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3. 3160.wav">
            <a:hlinkClick r:id="" action="ppaction://media"/>
          </p:cNvPr>
          <p:cNvPicPr>
            <a:picLocks noRot="1" noChangeAspect="1"/>
          </p:cNvPicPr>
          <p:nvPr>
            <a:wavAudioFile r:embed="rId4" name="03. F.B.I.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1849438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7484241">
            <a:off x="5303044" y="2910681"/>
            <a:ext cx="1036638" cy="1057275"/>
          </a:xfrm>
          <a:prstGeom prst="ellipse">
            <a:avLst/>
          </a:prstGeom>
          <a:blipFill dpi="0"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057" name="Image 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625" y="5949950"/>
            <a:ext cx="10795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476375" y="1125538"/>
            <a:ext cx="6191250" cy="4606925"/>
          </a:xfrm>
          <a:prstGeom prst="frame">
            <a:avLst>
              <a:gd name="adj1" fmla="val 3068"/>
            </a:avLst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5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740255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1" name="Picture 11" descr="C:\Users\JCL\Desktop\Claudio Capéo - Rose Des Vents (2022)\R6u3omN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1575" y="1858963"/>
            <a:ext cx="3162300" cy="316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999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\Desktop\kkkkkkkk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700"/>
            <a:ext cx="9144000" cy="684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Cadre 4"/>
          <p:cNvSpPr/>
          <p:nvPr/>
        </p:nvSpPr>
        <p:spPr>
          <a:xfrm>
            <a:off x="1547813" y="1196975"/>
            <a:ext cx="6121400" cy="4608513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751013" y="1362075"/>
            <a:ext cx="5715000" cy="427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01. Tour de France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02. Laisse aller 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03. Les petites gens 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04. Si j'avais su 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05. C'est elle 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06. Claudio Capéo, Slimane - Chez toi 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07. On voulait 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08. C'est toi le futur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09. Rien à perdre 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10. Souris-moi 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11. J'sais pas mentir 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12. Sac à dos 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13. Serre-moi 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14. L'amour à domicile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15. Triste mélodie 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16. Pour un sourire 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17. L'amour après l'orage</a:t>
            </a:r>
          </a:p>
        </p:txBody>
      </p:sp>
      <p:pic>
        <p:nvPicPr>
          <p:cNvPr id="3078" name="Picture 7" descr="C:\Users\JCL\Desktop\Image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3286125"/>
            <a:ext cx="4356100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0"/>
            <a:ext cx="9117013" cy="682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7625" y="3159125"/>
            <a:ext cx="140335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-46038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4175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01625" cy="225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14414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163" y="2141538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3895725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6" descr="C:\Users\Marie-Jose\Desktop\NUMEROS JUKEBOX NOIR\1 (FILEminimizer).jpg">
            <a:hlinkClick r:id="" action="ppaction://noaction" highlightClick="1">
              <a:snd r:embed="rId12" name="01. Tour de France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Marie-Jose\Desktop\NUMEROS JUKEBOX NOIR\2 (FILEminimizer).jpg">
            <a:hlinkClick r:id="" action="ppaction://noaction" highlightClick="1">
              <a:snd r:embed="rId14" name="02. Laisse aller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417888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3" descr="C:\Users\Marie-Jose\Desktop\NUMEROS JUKEBOX NOIR\3 (FILEminimizer).jpg">
            <a:hlinkClick r:id="" action="ppaction://noaction" highlightClick="1">
              <a:snd r:embed="rId16" name="03. Les petites gens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3703638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4" descr="C:\Users\Marie-Jose\Desktop\NUMEROS JUKEBOX NOIR\4 (FILEminimizer).jpg">
            <a:hlinkClick r:id="" action="ppaction://noaction" highlightClick="1">
              <a:snd r:embed="rId18" name="04. Si j'avais su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3513" y="3979863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" descr="C:\Users\Marie-Jose\Desktop\NUMEROS JUKEBOX NOIR\5 (FILEminimizer).jpg">
            <a:hlinkClick r:id="" action="ppaction://noaction" highlightClick="1">
              <a:snd r:embed="rId20" name="05. C'est elle.wav"/>
            </a:hlinkClick>
          </p:cNvPr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375" y="4264025"/>
            <a:ext cx="446088" cy="26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6" descr="C:\Users\Marie-Jose\Desktop\NUMEROS JUKEBOX NOIR\6 (FILEminimizer).jpg">
            <a:hlinkClick r:id="" action="ppaction://noaction" highlightClick="1">
              <a:snd r:embed="rId22" name="06. Claudio Capéo, Slimane - Chez toi.wav"/>
            </a:hlinkClick>
          </p:cNvPr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581525"/>
            <a:ext cx="442913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7" descr="C:\Users\Marie-Jose\Desktop\NUMEROS JUKEBOX NOIR\7 (FILEminimizer).jpg">
            <a:hlinkClick r:id="" action="ppaction://noaction" highlightClick="1">
              <a:snd r:embed="rId24" name="07. On voulait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388" y="4889500"/>
            <a:ext cx="5143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8" descr="C:\Users\Marie-Jose\Desktop\NUMEROS JUKEBOX NOIR\8 (FILEminimizer).jpg">
            <a:hlinkClick r:id="" action="ppaction://noaction" highlightClick="1">
              <a:snd r:embed="rId26" name="08. C'est toi le futur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5176838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9" descr="C:\Users\Marie-Jose\Desktop\NUMEROS JUKEBOX NOIR\9 (FILEminimizer).jpg">
            <a:hlinkClick r:id="" action="ppaction://noaction" highlightClick="1">
              <a:snd r:embed="rId28" name="09. Rien à perdre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3132138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0" descr="C:\Users\Marie-Jose\Desktop\NUMEROS JUKEBOX NOIR\10 (FILEminimizer).jpg">
            <a:hlinkClick r:id="" action="ppaction://noaction" highlightClick="1">
              <a:snd r:embed="rId30" name="10. Souris-moi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3417888"/>
            <a:ext cx="44926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1" descr="C:\Users\Marie-Jose\Desktop\NUMEROS JUKEBOX NOIR\11 (FILEminimizer).jpg">
            <a:hlinkClick r:id="" action="ppaction://noaction" highlightClick="1">
              <a:snd r:embed="rId32" name="11. J'sais pas mentir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70681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2" descr="C:\Users\Marie-Jose\Desktop\NUMEROS JUKEBOX NOIR\12 (FILEminimizer).jpg">
            <a:hlinkClick r:id="" action="ppaction://noaction" highlightClick="1">
              <a:snd r:embed="rId34" name="12. Sac à dos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3989388"/>
            <a:ext cx="450850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3" descr="C:\Users\Marie-Jose\Desktop\NUMEROS JUKEBOX NOIR\13 (FILEminimizer).jpg">
            <a:hlinkClick r:id="" action="ppaction://noaction" highlightClick="1">
              <a:snd r:embed="rId36" name="13. Serre-moi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2163" y="4275138"/>
            <a:ext cx="4572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4" descr="C:\Users\Marie-Jose\Desktop\NUMEROS JUKEBOX NOIR\14 (FILEminimizer).jpg">
            <a:hlinkClick r:id="" action="ppaction://noaction" highlightClick="1">
              <a:snd r:embed="rId38" name="14. L'amour à domicile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4225" y="4581525"/>
            <a:ext cx="476250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5" descr="C:\Users\Marie-Jose\Desktop\NUMEROS JUKEBOX NOIR\15 (FILEminimizer).jpg">
            <a:hlinkClick r:id="" action="ppaction://noaction" highlightClick="1">
              <a:snd r:embed="rId40" name="15. Triste mélodie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4889500"/>
            <a:ext cx="449263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6" descr="C:\Users\Marie-Jose\Desktop\NUMEROS JUKEBOX NOIR\16 (FILEminimizer).jpg">
            <a:hlinkClick r:id="" action="ppaction://noaction" highlightClick="1">
              <a:snd r:embed="rId42" name="16. Pour un sourire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76838"/>
            <a:ext cx="454025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81825" y="3144838"/>
            <a:ext cx="187325" cy="226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415088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415088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christelle\Desktop\che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0238" y="4791075"/>
            <a:ext cx="873125" cy="1163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0" y="4046538"/>
            <a:ext cx="630238" cy="186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2" descr="C:\Users\christelle\Desktop\Image2.pn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D:\SMYLET\BOUGEOIR 2.pn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1932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D:\SMYLET\BOUGEOIR 2.pn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4288" y="3910013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Cadre 63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0" name="Image 5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8" y="326390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4" descr="D:\SMYLET\1 (FILEmini.jp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2774950"/>
            <a:ext cx="1304925" cy="48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58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59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6" name="Picture 2" descr="C:\Users\christelle\Desktop\tabe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5730875"/>
            <a:ext cx="5826125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10"/>
          <p:cNvPicPr>
            <a:picLocks noChangeAspect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Ellipse 62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6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6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905000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17" descr="C:\Users\Marie-Jose\Desktop\NUMEROS JUKEBOX NOIR\17 (FILEminimizer).jpg">
            <a:hlinkClick r:id="" action="ppaction://noaction" highlightClick="1">
              <a:snd r:embed="rId64" name="17. L'amour après l'orage.wav"/>
            </a:hlinkClick>
          </p:cNvPr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3075" y="2909888"/>
            <a:ext cx="458788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2" descr="C:\Users\christelle\Desktop\che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389890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11" descr="C:\Users\JCL\Desktop\Claudio Capéo - Rose Des Vents (2022)\R6u3omN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1600" y="1593850"/>
            <a:ext cx="1244600" cy="128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824288" y="1504950"/>
            <a:ext cx="1417637" cy="1512888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4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3924300"/>
            <a:ext cx="1444625" cy="138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4" descr="C:\Users\JCL\Desktop\Image1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5868" y="2955131"/>
            <a:ext cx="2078038" cy="2897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69" descr="C:\Users\Jclaude\Desktop\Image1.pn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075" y="5424488"/>
            <a:ext cx="6588125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7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413250" y="6003925"/>
            <a:ext cx="307975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Cadre 43"/>
          <p:cNvSpPr/>
          <p:nvPr/>
        </p:nvSpPr>
        <p:spPr>
          <a:xfrm>
            <a:off x="4159250" y="6218238"/>
            <a:ext cx="846138" cy="350837"/>
          </a:xfrm>
          <a:prstGeom prst="frame">
            <a:avLst>
              <a:gd name="adj1" fmla="val 11262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0" name="Image 2"/>
          <p:cNvPicPr>
            <a:picLocks noChangeAspect="1"/>
          </p:cNvPicPr>
          <p:nvPr/>
        </p:nvPicPr>
        <p:blipFill>
          <a:blip r:embed="rId7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0" y="6300788"/>
            <a:ext cx="576263" cy="19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62" descr="C:\Users\Solenn\Desktop\SMYLET\FLORA 24 ko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551488"/>
            <a:ext cx="922338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85</Words>
  <Application>Microsoft Office PowerPoint</Application>
  <PresentationFormat>Affichage à l'écran (4:3)</PresentationFormat>
  <Paragraphs>20</Paragraphs>
  <Slides>3</Slides>
  <Notes>3</Notes>
  <HiddenSlides>0</HiddenSlides>
  <MMClips>4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2024-03-12T14:51:25Z</dcterms:modified>
</cp:coreProperties>
</file>