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312" r:id="rId3"/>
    <p:sldId id="314" r:id="rId4"/>
    <p:sldId id="313" r:id="rId5"/>
    <p:sldId id="315" r:id="rId6"/>
    <p:sldId id="316" r:id="rId7"/>
    <p:sldId id="317" r:id="rId8"/>
    <p:sldId id="318" r:id="rId9"/>
    <p:sldId id="319" r:id="rId10"/>
    <p:sldId id="320" r:id="rId11"/>
    <p:sldId id="321" r:id="rId12"/>
    <p:sldId id="322" r:id="rId13"/>
    <p:sldId id="323" r:id="rId14"/>
    <p:sldId id="324" r:id="rId15"/>
    <p:sldId id="325" r:id="rId16"/>
    <p:sldId id="361" r:id="rId17"/>
    <p:sldId id="326" r:id="rId18"/>
    <p:sldId id="327" r:id="rId19"/>
    <p:sldId id="328" r:id="rId20"/>
    <p:sldId id="329" r:id="rId21"/>
    <p:sldId id="330" r:id="rId22"/>
    <p:sldId id="331" r:id="rId23"/>
    <p:sldId id="354" r:id="rId24"/>
    <p:sldId id="332" r:id="rId25"/>
    <p:sldId id="333" r:id="rId26"/>
    <p:sldId id="334" r:id="rId27"/>
    <p:sldId id="335" r:id="rId28"/>
    <p:sldId id="336" r:id="rId29"/>
    <p:sldId id="337" r:id="rId30"/>
    <p:sldId id="338" r:id="rId31"/>
    <p:sldId id="339" r:id="rId32"/>
    <p:sldId id="340" r:id="rId33"/>
    <p:sldId id="341" r:id="rId34"/>
    <p:sldId id="342" r:id="rId35"/>
    <p:sldId id="343" r:id="rId36"/>
    <p:sldId id="355" r:id="rId37"/>
    <p:sldId id="344" r:id="rId38"/>
    <p:sldId id="345" r:id="rId39"/>
    <p:sldId id="358" r:id="rId40"/>
    <p:sldId id="346" r:id="rId41"/>
    <p:sldId id="347" r:id="rId42"/>
    <p:sldId id="357" r:id="rId43"/>
    <p:sldId id="348" r:id="rId44"/>
    <p:sldId id="349" r:id="rId45"/>
    <p:sldId id="350" r:id="rId46"/>
    <p:sldId id="351" r:id="rId47"/>
    <p:sldId id="356" r:id="rId48"/>
    <p:sldId id="352" r:id="rId49"/>
    <p:sldId id="353" r:id="rId50"/>
    <p:sldId id="359" r:id="rId51"/>
    <p:sldId id="360" r:id="rId52"/>
    <p:sldId id="362" r:id="rId53"/>
    <p:sldId id="363" r:id="rId54"/>
    <p:sldId id="364" r:id="rId55"/>
    <p:sldId id="365" r:id="rId56"/>
    <p:sldId id="311" r:id="rId57"/>
  </p:sldIdLst>
  <p:sldSz cx="10271125" cy="7704138"/>
  <p:notesSz cx="6858000" cy="9144000"/>
  <p:defaultTextStyle>
    <a:defPPr>
      <a:defRPr lang="fr-FR"/>
    </a:defPPr>
    <a:lvl1pPr marL="0" algn="l" defTabSz="1115440" rtl="0" eaLnBrk="1" latinLnBrk="0" hangingPunct="1">
      <a:defRPr sz="2200" kern="1200">
        <a:solidFill>
          <a:schemeClr val="tx1"/>
        </a:solidFill>
        <a:latin typeface="+mn-lt"/>
        <a:ea typeface="+mn-ea"/>
        <a:cs typeface="+mn-cs"/>
      </a:defRPr>
    </a:lvl1pPr>
    <a:lvl2pPr marL="557720" algn="l" defTabSz="1115440" rtl="0" eaLnBrk="1" latinLnBrk="0" hangingPunct="1">
      <a:defRPr sz="2200" kern="1200">
        <a:solidFill>
          <a:schemeClr val="tx1"/>
        </a:solidFill>
        <a:latin typeface="+mn-lt"/>
        <a:ea typeface="+mn-ea"/>
        <a:cs typeface="+mn-cs"/>
      </a:defRPr>
    </a:lvl2pPr>
    <a:lvl3pPr marL="1115440" algn="l" defTabSz="1115440" rtl="0" eaLnBrk="1" latinLnBrk="0" hangingPunct="1">
      <a:defRPr sz="2200" kern="1200">
        <a:solidFill>
          <a:schemeClr val="tx1"/>
        </a:solidFill>
        <a:latin typeface="+mn-lt"/>
        <a:ea typeface="+mn-ea"/>
        <a:cs typeface="+mn-cs"/>
      </a:defRPr>
    </a:lvl3pPr>
    <a:lvl4pPr marL="1673160" algn="l" defTabSz="1115440" rtl="0" eaLnBrk="1" latinLnBrk="0" hangingPunct="1">
      <a:defRPr sz="2200" kern="1200">
        <a:solidFill>
          <a:schemeClr val="tx1"/>
        </a:solidFill>
        <a:latin typeface="+mn-lt"/>
        <a:ea typeface="+mn-ea"/>
        <a:cs typeface="+mn-cs"/>
      </a:defRPr>
    </a:lvl4pPr>
    <a:lvl5pPr marL="2230880" algn="l" defTabSz="1115440" rtl="0" eaLnBrk="1" latinLnBrk="0" hangingPunct="1">
      <a:defRPr sz="2200" kern="1200">
        <a:solidFill>
          <a:schemeClr val="tx1"/>
        </a:solidFill>
        <a:latin typeface="+mn-lt"/>
        <a:ea typeface="+mn-ea"/>
        <a:cs typeface="+mn-cs"/>
      </a:defRPr>
    </a:lvl5pPr>
    <a:lvl6pPr marL="2788600" algn="l" defTabSz="1115440" rtl="0" eaLnBrk="1" latinLnBrk="0" hangingPunct="1">
      <a:defRPr sz="2200" kern="1200">
        <a:solidFill>
          <a:schemeClr val="tx1"/>
        </a:solidFill>
        <a:latin typeface="+mn-lt"/>
        <a:ea typeface="+mn-ea"/>
        <a:cs typeface="+mn-cs"/>
      </a:defRPr>
    </a:lvl6pPr>
    <a:lvl7pPr marL="3346320" algn="l" defTabSz="1115440" rtl="0" eaLnBrk="1" latinLnBrk="0" hangingPunct="1">
      <a:defRPr sz="2200" kern="1200">
        <a:solidFill>
          <a:schemeClr val="tx1"/>
        </a:solidFill>
        <a:latin typeface="+mn-lt"/>
        <a:ea typeface="+mn-ea"/>
        <a:cs typeface="+mn-cs"/>
      </a:defRPr>
    </a:lvl7pPr>
    <a:lvl8pPr marL="3904040" algn="l" defTabSz="1115440" rtl="0" eaLnBrk="1" latinLnBrk="0" hangingPunct="1">
      <a:defRPr sz="2200" kern="1200">
        <a:solidFill>
          <a:schemeClr val="tx1"/>
        </a:solidFill>
        <a:latin typeface="+mn-lt"/>
        <a:ea typeface="+mn-ea"/>
        <a:cs typeface="+mn-cs"/>
      </a:defRPr>
    </a:lvl8pPr>
    <a:lvl9pPr marL="4461760" algn="l" defTabSz="1115440" rtl="0" eaLnBrk="1" latinLnBrk="0" hangingPunct="1">
      <a:defRPr sz="22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BzmivrvsCok8IAz2eLncdw==" hashData="tC/ol60e5Qk/5vhKjHLikU/vIi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435" autoAdjust="0"/>
    <p:restoredTop sz="94660"/>
  </p:normalViewPr>
  <p:slideViewPr>
    <p:cSldViewPr>
      <p:cViewPr varScale="1">
        <p:scale>
          <a:sx n="57" d="100"/>
          <a:sy n="57" d="100"/>
        </p:scale>
        <p:origin x="-1296" y="-90"/>
      </p:cViewPr>
      <p:guideLst>
        <p:guide orient="horz" pos="2427"/>
        <p:guide pos="3235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0335" y="2393279"/>
            <a:ext cx="8730456" cy="1651397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40669" y="4365681"/>
            <a:ext cx="7189788" cy="196883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577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15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731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230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88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346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9040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4617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1349" y="4950623"/>
            <a:ext cx="8730456" cy="1530128"/>
          </a:xfrm>
        </p:spPr>
        <p:txBody>
          <a:bodyPr anchor="t"/>
          <a:lstStyle>
            <a:lvl1pPr algn="l">
              <a:defRPr sz="49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1349" y="3265344"/>
            <a:ext cx="8730456" cy="1685280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5772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2pPr>
            <a:lvl3pPr marL="111544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7316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4pPr>
            <a:lvl5pPr marL="223088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5pPr>
            <a:lvl6pPr marL="27886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6pPr>
            <a:lvl7pPr marL="334632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7pPr>
            <a:lvl8pPr marL="390404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8pPr>
            <a:lvl9pPr marL="446176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559" y="1797636"/>
            <a:ext cx="4536414" cy="5084375"/>
          </a:xfrm>
        </p:spPr>
        <p:txBody>
          <a:bodyPr/>
          <a:lstStyle>
            <a:lvl1pPr>
              <a:defRPr sz="3400"/>
            </a:lvl1pPr>
            <a:lvl2pPr>
              <a:defRPr sz="3000"/>
            </a:lvl2pPr>
            <a:lvl3pPr>
              <a:defRPr sz="24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21159" y="1797636"/>
            <a:ext cx="4536414" cy="5084375"/>
          </a:xfrm>
        </p:spPr>
        <p:txBody>
          <a:bodyPr/>
          <a:lstStyle>
            <a:lvl1pPr>
              <a:defRPr sz="3400"/>
            </a:lvl1pPr>
            <a:lvl2pPr>
              <a:defRPr sz="3000"/>
            </a:lvl2pPr>
            <a:lvl3pPr>
              <a:defRPr sz="24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558" y="1724517"/>
            <a:ext cx="4538198" cy="718695"/>
          </a:xfrm>
        </p:spPr>
        <p:txBody>
          <a:bodyPr anchor="b"/>
          <a:lstStyle>
            <a:lvl1pPr marL="0" indent="0">
              <a:buNone/>
              <a:defRPr sz="3000" b="1"/>
            </a:lvl1pPr>
            <a:lvl2pPr marL="557720" indent="0">
              <a:buNone/>
              <a:defRPr sz="2400" b="1"/>
            </a:lvl2pPr>
            <a:lvl3pPr marL="1115440" indent="0">
              <a:buNone/>
              <a:defRPr sz="2200" b="1"/>
            </a:lvl3pPr>
            <a:lvl4pPr marL="1673160" indent="0">
              <a:buNone/>
              <a:defRPr sz="1900" b="1"/>
            </a:lvl4pPr>
            <a:lvl5pPr marL="2230880" indent="0">
              <a:buNone/>
              <a:defRPr sz="1900" b="1"/>
            </a:lvl5pPr>
            <a:lvl6pPr marL="2788600" indent="0">
              <a:buNone/>
              <a:defRPr sz="1900" b="1"/>
            </a:lvl6pPr>
            <a:lvl7pPr marL="3346320" indent="0">
              <a:buNone/>
              <a:defRPr sz="1900" b="1"/>
            </a:lvl7pPr>
            <a:lvl8pPr marL="3904040" indent="0">
              <a:buNone/>
              <a:defRPr sz="1900" b="1"/>
            </a:lvl8pPr>
            <a:lvl9pPr marL="4461760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558" y="2443214"/>
            <a:ext cx="4538198" cy="4438796"/>
          </a:xfrm>
        </p:spPr>
        <p:txBody>
          <a:bodyPr/>
          <a:lstStyle>
            <a:lvl1pPr>
              <a:defRPr sz="3000"/>
            </a:lvl1pPr>
            <a:lvl2pPr>
              <a:defRPr sz="24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7590" y="1724517"/>
            <a:ext cx="4539980" cy="718695"/>
          </a:xfrm>
        </p:spPr>
        <p:txBody>
          <a:bodyPr anchor="b"/>
          <a:lstStyle>
            <a:lvl1pPr marL="0" indent="0">
              <a:buNone/>
              <a:defRPr sz="3000" b="1"/>
            </a:lvl1pPr>
            <a:lvl2pPr marL="557720" indent="0">
              <a:buNone/>
              <a:defRPr sz="2400" b="1"/>
            </a:lvl2pPr>
            <a:lvl3pPr marL="1115440" indent="0">
              <a:buNone/>
              <a:defRPr sz="2200" b="1"/>
            </a:lvl3pPr>
            <a:lvl4pPr marL="1673160" indent="0">
              <a:buNone/>
              <a:defRPr sz="1900" b="1"/>
            </a:lvl4pPr>
            <a:lvl5pPr marL="2230880" indent="0">
              <a:buNone/>
              <a:defRPr sz="1900" b="1"/>
            </a:lvl5pPr>
            <a:lvl6pPr marL="2788600" indent="0">
              <a:buNone/>
              <a:defRPr sz="1900" b="1"/>
            </a:lvl6pPr>
            <a:lvl7pPr marL="3346320" indent="0">
              <a:buNone/>
              <a:defRPr sz="1900" b="1"/>
            </a:lvl7pPr>
            <a:lvl8pPr marL="3904040" indent="0">
              <a:buNone/>
              <a:defRPr sz="1900" b="1"/>
            </a:lvl8pPr>
            <a:lvl9pPr marL="4461760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7590" y="2443214"/>
            <a:ext cx="4539980" cy="4438796"/>
          </a:xfrm>
        </p:spPr>
        <p:txBody>
          <a:bodyPr/>
          <a:lstStyle>
            <a:lvl1pPr>
              <a:defRPr sz="3000"/>
            </a:lvl1pPr>
            <a:lvl2pPr>
              <a:defRPr sz="24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558" y="306742"/>
            <a:ext cx="3379129" cy="1305423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5726" y="306739"/>
            <a:ext cx="5741845" cy="6575268"/>
          </a:xfrm>
        </p:spPr>
        <p:txBody>
          <a:bodyPr/>
          <a:lstStyle>
            <a:lvl1pPr>
              <a:defRPr sz="3900"/>
            </a:lvl1pPr>
            <a:lvl2pPr>
              <a:defRPr sz="3400"/>
            </a:lvl2pPr>
            <a:lvl3pPr>
              <a:defRPr sz="30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558" y="1612163"/>
            <a:ext cx="3379129" cy="5269844"/>
          </a:xfrm>
        </p:spPr>
        <p:txBody>
          <a:bodyPr/>
          <a:lstStyle>
            <a:lvl1pPr marL="0" indent="0">
              <a:buNone/>
              <a:defRPr sz="1800"/>
            </a:lvl1pPr>
            <a:lvl2pPr marL="557720" indent="0">
              <a:buNone/>
              <a:defRPr sz="1500"/>
            </a:lvl2pPr>
            <a:lvl3pPr marL="1115440" indent="0">
              <a:buNone/>
              <a:defRPr sz="1200"/>
            </a:lvl3pPr>
            <a:lvl4pPr marL="1673160" indent="0">
              <a:buNone/>
              <a:defRPr sz="1100"/>
            </a:lvl4pPr>
            <a:lvl5pPr marL="2230880" indent="0">
              <a:buNone/>
              <a:defRPr sz="1100"/>
            </a:lvl5pPr>
            <a:lvl6pPr marL="2788600" indent="0">
              <a:buNone/>
              <a:defRPr sz="1100"/>
            </a:lvl6pPr>
            <a:lvl7pPr marL="3346320" indent="0">
              <a:buNone/>
              <a:defRPr sz="1100"/>
            </a:lvl7pPr>
            <a:lvl8pPr marL="3904040" indent="0">
              <a:buNone/>
              <a:defRPr sz="1100"/>
            </a:lvl8pPr>
            <a:lvl9pPr marL="4461760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3213" y="5392898"/>
            <a:ext cx="6162675" cy="636662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3213" y="688382"/>
            <a:ext cx="6162675" cy="4622483"/>
          </a:xfrm>
        </p:spPr>
        <p:txBody>
          <a:bodyPr/>
          <a:lstStyle>
            <a:lvl1pPr marL="0" indent="0">
              <a:buNone/>
              <a:defRPr sz="3900"/>
            </a:lvl1pPr>
            <a:lvl2pPr marL="557720" indent="0">
              <a:buNone/>
              <a:defRPr sz="3400"/>
            </a:lvl2pPr>
            <a:lvl3pPr marL="1115440" indent="0">
              <a:buNone/>
              <a:defRPr sz="3000"/>
            </a:lvl3pPr>
            <a:lvl4pPr marL="1673160" indent="0">
              <a:buNone/>
              <a:defRPr sz="2400"/>
            </a:lvl4pPr>
            <a:lvl5pPr marL="2230880" indent="0">
              <a:buNone/>
              <a:defRPr sz="2400"/>
            </a:lvl5pPr>
            <a:lvl6pPr marL="2788600" indent="0">
              <a:buNone/>
              <a:defRPr sz="2400"/>
            </a:lvl6pPr>
            <a:lvl7pPr marL="3346320" indent="0">
              <a:buNone/>
              <a:defRPr sz="2400"/>
            </a:lvl7pPr>
            <a:lvl8pPr marL="3904040" indent="0">
              <a:buNone/>
              <a:defRPr sz="2400"/>
            </a:lvl8pPr>
            <a:lvl9pPr marL="4461760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3213" y="6029562"/>
            <a:ext cx="6162675" cy="904165"/>
          </a:xfrm>
        </p:spPr>
        <p:txBody>
          <a:bodyPr/>
          <a:lstStyle>
            <a:lvl1pPr marL="0" indent="0">
              <a:buNone/>
              <a:defRPr sz="1800"/>
            </a:lvl1pPr>
            <a:lvl2pPr marL="557720" indent="0">
              <a:buNone/>
              <a:defRPr sz="1500"/>
            </a:lvl2pPr>
            <a:lvl3pPr marL="1115440" indent="0">
              <a:buNone/>
              <a:defRPr sz="1200"/>
            </a:lvl3pPr>
            <a:lvl4pPr marL="1673160" indent="0">
              <a:buNone/>
              <a:defRPr sz="1100"/>
            </a:lvl4pPr>
            <a:lvl5pPr marL="2230880" indent="0">
              <a:buNone/>
              <a:defRPr sz="1100"/>
            </a:lvl5pPr>
            <a:lvl6pPr marL="2788600" indent="0">
              <a:buNone/>
              <a:defRPr sz="1100"/>
            </a:lvl6pPr>
            <a:lvl7pPr marL="3346320" indent="0">
              <a:buNone/>
              <a:defRPr sz="1100"/>
            </a:lvl7pPr>
            <a:lvl8pPr marL="3904040" indent="0">
              <a:buNone/>
              <a:defRPr sz="1100"/>
            </a:lvl8pPr>
            <a:lvl9pPr marL="4461760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6566" y="308524"/>
            <a:ext cx="2311003" cy="6573484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558" y="308524"/>
            <a:ext cx="6761824" cy="6573484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0335" y="2393279"/>
            <a:ext cx="8730456" cy="1651397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40669" y="4365681"/>
            <a:ext cx="7189788" cy="196883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577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15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731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230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88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346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9040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4617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1349" y="4950623"/>
            <a:ext cx="8730456" cy="1530128"/>
          </a:xfrm>
        </p:spPr>
        <p:txBody>
          <a:bodyPr anchor="t"/>
          <a:lstStyle>
            <a:lvl1pPr algn="l">
              <a:defRPr sz="49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1349" y="3265344"/>
            <a:ext cx="8730456" cy="1685280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5772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2pPr>
            <a:lvl3pPr marL="111544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7316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4pPr>
            <a:lvl5pPr marL="223088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5pPr>
            <a:lvl6pPr marL="27886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6pPr>
            <a:lvl7pPr marL="334632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7pPr>
            <a:lvl8pPr marL="390404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8pPr>
            <a:lvl9pPr marL="446176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559" y="1797636"/>
            <a:ext cx="4536414" cy="5084375"/>
          </a:xfrm>
        </p:spPr>
        <p:txBody>
          <a:bodyPr/>
          <a:lstStyle>
            <a:lvl1pPr>
              <a:defRPr sz="3400"/>
            </a:lvl1pPr>
            <a:lvl2pPr>
              <a:defRPr sz="3000"/>
            </a:lvl2pPr>
            <a:lvl3pPr>
              <a:defRPr sz="24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21159" y="1797636"/>
            <a:ext cx="4536414" cy="5084375"/>
          </a:xfrm>
        </p:spPr>
        <p:txBody>
          <a:bodyPr/>
          <a:lstStyle>
            <a:lvl1pPr>
              <a:defRPr sz="3400"/>
            </a:lvl1pPr>
            <a:lvl2pPr>
              <a:defRPr sz="3000"/>
            </a:lvl2pPr>
            <a:lvl3pPr>
              <a:defRPr sz="24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558" y="1724517"/>
            <a:ext cx="4538198" cy="718695"/>
          </a:xfrm>
        </p:spPr>
        <p:txBody>
          <a:bodyPr anchor="b"/>
          <a:lstStyle>
            <a:lvl1pPr marL="0" indent="0">
              <a:buNone/>
              <a:defRPr sz="3000" b="1"/>
            </a:lvl1pPr>
            <a:lvl2pPr marL="557720" indent="0">
              <a:buNone/>
              <a:defRPr sz="2400" b="1"/>
            </a:lvl2pPr>
            <a:lvl3pPr marL="1115440" indent="0">
              <a:buNone/>
              <a:defRPr sz="2200" b="1"/>
            </a:lvl3pPr>
            <a:lvl4pPr marL="1673160" indent="0">
              <a:buNone/>
              <a:defRPr sz="1900" b="1"/>
            </a:lvl4pPr>
            <a:lvl5pPr marL="2230880" indent="0">
              <a:buNone/>
              <a:defRPr sz="1900" b="1"/>
            </a:lvl5pPr>
            <a:lvl6pPr marL="2788600" indent="0">
              <a:buNone/>
              <a:defRPr sz="1900" b="1"/>
            </a:lvl6pPr>
            <a:lvl7pPr marL="3346320" indent="0">
              <a:buNone/>
              <a:defRPr sz="1900" b="1"/>
            </a:lvl7pPr>
            <a:lvl8pPr marL="3904040" indent="0">
              <a:buNone/>
              <a:defRPr sz="1900" b="1"/>
            </a:lvl8pPr>
            <a:lvl9pPr marL="4461760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558" y="2443214"/>
            <a:ext cx="4538198" cy="4438796"/>
          </a:xfrm>
        </p:spPr>
        <p:txBody>
          <a:bodyPr/>
          <a:lstStyle>
            <a:lvl1pPr>
              <a:defRPr sz="3000"/>
            </a:lvl1pPr>
            <a:lvl2pPr>
              <a:defRPr sz="24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7590" y="1724517"/>
            <a:ext cx="4539980" cy="718695"/>
          </a:xfrm>
        </p:spPr>
        <p:txBody>
          <a:bodyPr anchor="b"/>
          <a:lstStyle>
            <a:lvl1pPr marL="0" indent="0">
              <a:buNone/>
              <a:defRPr sz="3000" b="1"/>
            </a:lvl1pPr>
            <a:lvl2pPr marL="557720" indent="0">
              <a:buNone/>
              <a:defRPr sz="2400" b="1"/>
            </a:lvl2pPr>
            <a:lvl3pPr marL="1115440" indent="0">
              <a:buNone/>
              <a:defRPr sz="2200" b="1"/>
            </a:lvl3pPr>
            <a:lvl4pPr marL="1673160" indent="0">
              <a:buNone/>
              <a:defRPr sz="1900" b="1"/>
            </a:lvl4pPr>
            <a:lvl5pPr marL="2230880" indent="0">
              <a:buNone/>
              <a:defRPr sz="1900" b="1"/>
            </a:lvl5pPr>
            <a:lvl6pPr marL="2788600" indent="0">
              <a:buNone/>
              <a:defRPr sz="1900" b="1"/>
            </a:lvl6pPr>
            <a:lvl7pPr marL="3346320" indent="0">
              <a:buNone/>
              <a:defRPr sz="1900" b="1"/>
            </a:lvl7pPr>
            <a:lvl8pPr marL="3904040" indent="0">
              <a:buNone/>
              <a:defRPr sz="1900" b="1"/>
            </a:lvl8pPr>
            <a:lvl9pPr marL="4461760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7590" y="2443214"/>
            <a:ext cx="4539980" cy="4438796"/>
          </a:xfrm>
        </p:spPr>
        <p:txBody>
          <a:bodyPr/>
          <a:lstStyle>
            <a:lvl1pPr>
              <a:defRPr sz="3000"/>
            </a:lvl1pPr>
            <a:lvl2pPr>
              <a:defRPr sz="24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558" y="306742"/>
            <a:ext cx="3379129" cy="1305423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5726" y="306739"/>
            <a:ext cx="5741845" cy="6575268"/>
          </a:xfrm>
        </p:spPr>
        <p:txBody>
          <a:bodyPr/>
          <a:lstStyle>
            <a:lvl1pPr>
              <a:defRPr sz="3900"/>
            </a:lvl1pPr>
            <a:lvl2pPr>
              <a:defRPr sz="3400"/>
            </a:lvl2pPr>
            <a:lvl3pPr>
              <a:defRPr sz="30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558" y="1612163"/>
            <a:ext cx="3379129" cy="5269844"/>
          </a:xfrm>
        </p:spPr>
        <p:txBody>
          <a:bodyPr/>
          <a:lstStyle>
            <a:lvl1pPr marL="0" indent="0">
              <a:buNone/>
              <a:defRPr sz="1800"/>
            </a:lvl1pPr>
            <a:lvl2pPr marL="557720" indent="0">
              <a:buNone/>
              <a:defRPr sz="1500"/>
            </a:lvl2pPr>
            <a:lvl3pPr marL="1115440" indent="0">
              <a:buNone/>
              <a:defRPr sz="1200"/>
            </a:lvl3pPr>
            <a:lvl4pPr marL="1673160" indent="0">
              <a:buNone/>
              <a:defRPr sz="1100"/>
            </a:lvl4pPr>
            <a:lvl5pPr marL="2230880" indent="0">
              <a:buNone/>
              <a:defRPr sz="1100"/>
            </a:lvl5pPr>
            <a:lvl6pPr marL="2788600" indent="0">
              <a:buNone/>
              <a:defRPr sz="1100"/>
            </a:lvl6pPr>
            <a:lvl7pPr marL="3346320" indent="0">
              <a:buNone/>
              <a:defRPr sz="1100"/>
            </a:lvl7pPr>
            <a:lvl8pPr marL="3904040" indent="0">
              <a:buNone/>
              <a:defRPr sz="1100"/>
            </a:lvl8pPr>
            <a:lvl9pPr marL="4461760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3213" y="5392898"/>
            <a:ext cx="6162675" cy="636662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3213" y="688382"/>
            <a:ext cx="6162675" cy="4622483"/>
          </a:xfrm>
        </p:spPr>
        <p:txBody>
          <a:bodyPr/>
          <a:lstStyle>
            <a:lvl1pPr marL="0" indent="0">
              <a:buNone/>
              <a:defRPr sz="3900"/>
            </a:lvl1pPr>
            <a:lvl2pPr marL="557720" indent="0">
              <a:buNone/>
              <a:defRPr sz="3400"/>
            </a:lvl2pPr>
            <a:lvl3pPr marL="1115440" indent="0">
              <a:buNone/>
              <a:defRPr sz="3000"/>
            </a:lvl3pPr>
            <a:lvl4pPr marL="1673160" indent="0">
              <a:buNone/>
              <a:defRPr sz="2400"/>
            </a:lvl4pPr>
            <a:lvl5pPr marL="2230880" indent="0">
              <a:buNone/>
              <a:defRPr sz="2400"/>
            </a:lvl5pPr>
            <a:lvl6pPr marL="2788600" indent="0">
              <a:buNone/>
              <a:defRPr sz="2400"/>
            </a:lvl6pPr>
            <a:lvl7pPr marL="3346320" indent="0">
              <a:buNone/>
              <a:defRPr sz="2400"/>
            </a:lvl7pPr>
            <a:lvl8pPr marL="3904040" indent="0">
              <a:buNone/>
              <a:defRPr sz="2400"/>
            </a:lvl8pPr>
            <a:lvl9pPr marL="4461760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3213" y="6029562"/>
            <a:ext cx="6162675" cy="904165"/>
          </a:xfrm>
        </p:spPr>
        <p:txBody>
          <a:bodyPr/>
          <a:lstStyle>
            <a:lvl1pPr marL="0" indent="0">
              <a:buNone/>
              <a:defRPr sz="1800"/>
            </a:lvl1pPr>
            <a:lvl2pPr marL="557720" indent="0">
              <a:buNone/>
              <a:defRPr sz="1500"/>
            </a:lvl2pPr>
            <a:lvl3pPr marL="1115440" indent="0">
              <a:buNone/>
              <a:defRPr sz="1200"/>
            </a:lvl3pPr>
            <a:lvl4pPr marL="1673160" indent="0">
              <a:buNone/>
              <a:defRPr sz="1100"/>
            </a:lvl4pPr>
            <a:lvl5pPr marL="2230880" indent="0">
              <a:buNone/>
              <a:defRPr sz="1100"/>
            </a:lvl5pPr>
            <a:lvl6pPr marL="2788600" indent="0">
              <a:buNone/>
              <a:defRPr sz="1100"/>
            </a:lvl6pPr>
            <a:lvl7pPr marL="3346320" indent="0">
              <a:buNone/>
              <a:defRPr sz="1100"/>
            </a:lvl7pPr>
            <a:lvl8pPr marL="3904040" indent="0">
              <a:buNone/>
              <a:defRPr sz="1100"/>
            </a:lvl8pPr>
            <a:lvl9pPr marL="4461760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6566" y="308524"/>
            <a:ext cx="2311003" cy="6573484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558" y="308524"/>
            <a:ext cx="6761824" cy="6573484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556" y="308525"/>
            <a:ext cx="9244013" cy="1284024"/>
          </a:xfrm>
          <a:prstGeom prst="rect">
            <a:avLst/>
          </a:prstGeom>
        </p:spPr>
        <p:txBody>
          <a:bodyPr vert="horz" lIns="111544" tIns="55772" rIns="111544" bIns="55772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556" y="1797636"/>
            <a:ext cx="9244013" cy="5084375"/>
          </a:xfrm>
          <a:prstGeom prst="rect">
            <a:avLst/>
          </a:prstGeom>
        </p:spPr>
        <p:txBody>
          <a:bodyPr vert="horz" lIns="111544" tIns="55772" rIns="111544" bIns="55772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558" y="7140596"/>
            <a:ext cx="2396596" cy="410174"/>
          </a:xfrm>
          <a:prstGeom prst="rect">
            <a:avLst/>
          </a:prstGeom>
        </p:spPr>
        <p:txBody>
          <a:bodyPr vert="horz" lIns="111544" tIns="55772" rIns="111544" bIns="55772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9303" y="7140596"/>
            <a:ext cx="3252524" cy="410174"/>
          </a:xfrm>
          <a:prstGeom prst="rect">
            <a:avLst/>
          </a:prstGeom>
        </p:spPr>
        <p:txBody>
          <a:bodyPr vert="horz" lIns="111544" tIns="55772" rIns="111544" bIns="55772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60974" y="7140596"/>
            <a:ext cx="2396596" cy="410174"/>
          </a:xfrm>
          <a:prstGeom prst="rect">
            <a:avLst/>
          </a:prstGeom>
        </p:spPr>
        <p:txBody>
          <a:bodyPr vert="horz" lIns="111544" tIns="55772" rIns="111544" bIns="55772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4000">
    <p:random/>
  </p:transition>
  <p:txStyles>
    <p:titleStyle>
      <a:lvl1pPr algn="ctr" defTabSz="1115440" rtl="0" eaLnBrk="1" latinLnBrk="0" hangingPunct="1">
        <a:spcBef>
          <a:spcPct val="0"/>
        </a:spcBef>
        <a:buNone/>
        <a:defRPr sz="5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18290" indent="-418290" algn="l" defTabSz="1115440" rtl="0" eaLnBrk="1" latinLnBrk="0" hangingPunct="1">
        <a:spcBef>
          <a:spcPct val="20000"/>
        </a:spcBef>
        <a:buFont typeface="Arial" pitchFamily="34" charset="0"/>
        <a:buChar char="•"/>
        <a:defRPr sz="3900" kern="1200">
          <a:solidFill>
            <a:schemeClr val="tx1"/>
          </a:solidFill>
          <a:latin typeface="+mn-lt"/>
          <a:ea typeface="+mn-ea"/>
          <a:cs typeface="+mn-cs"/>
        </a:defRPr>
      </a:lvl1pPr>
      <a:lvl2pPr marL="906295" indent="-348575" algn="l" defTabSz="1115440" rtl="0" eaLnBrk="1" latinLnBrk="0" hangingPunct="1">
        <a:spcBef>
          <a:spcPct val="20000"/>
        </a:spcBef>
        <a:buFont typeface="Arial" pitchFamily="34" charset="0"/>
        <a:buChar char="–"/>
        <a:defRPr sz="3400" kern="1200">
          <a:solidFill>
            <a:schemeClr val="tx1"/>
          </a:solidFill>
          <a:latin typeface="+mn-lt"/>
          <a:ea typeface="+mn-ea"/>
          <a:cs typeface="+mn-cs"/>
        </a:defRPr>
      </a:lvl2pPr>
      <a:lvl3pPr marL="1394300" indent="-278860" algn="l" defTabSz="1115440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1952020" indent="-278860" algn="l" defTabSz="111544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509740" indent="-278860" algn="l" defTabSz="1115440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67460" indent="-278860" algn="l" defTabSz="111544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25180" indent="-278860" algn="l" defTabSz="111544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182900" indent="-278860" algn="l" defTabSz="111544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740620" indent="-278860" algn="l" defTabSz="111544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11544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557720" algn="l" defTabSz="111544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1115440" algn="l" defTabSz="111544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673160" algn="l" defTabSz="111544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230880" algn="l" defTabSz="111544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788600" algn="l" defTabSz="111544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346320" algn="l" defTabSz="111544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904040" algn="l" defTabSz="111544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461760" algn="l" defTabSz="111544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556" y="308525"/>
            <a:ext cx="9244013" cy="1284024"/>
          </a:xfrm>
          <a:prstGeom prst="rect">
            <a:avLst/>
          </a:prstGeom>
        </p:spPr>
        <p:txBody>
          <a:bodyPr vert="horz" lIns="111544" tIns="55772" rIns="111544" bIns="55772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556" y="1797636"/>
            <a:ext cx="9244013" cy="5084375"/>
          </a:xfrm>
          <a:prstGeom prst="rect">
            <a:avLst/>
          </a:prstGeom>
        </p:spPr>
        <p:txBody>
          <a:bodyPr vert="horz" lIns="111544" tIns="55772" rIns="111544" bIns="55772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558" y="7140596"/>
            <a:ext cx="2396596" cy="410174"/>
          </a:xfrm>
          <a:prstGeom prst="rect">
            <a:avLst/>
          </a:prstGeom>
        </p:spPr>
        <p:txBody>
          <a:bodyPr vert="horz" lIns="111544" tIns="55772" rIns="111544" bIns="55772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9303" y="7140596"/>
            <a:ext cx="3252524" cy="410174"/>
          </a:xfrm>
          <a:prstGeom prst="rect">
            <a:avLst/>
          </a:prstGeom>
        </p:spPr>
        <p:txBody>
          <a:bodyPr vert="horz" lIns="111544" tIns="55772" rIns="111544" bIns="55772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60974" y="7140596"/>
            <a:ext cx="2396596" cy="410174"/>
          </a:xfrm>
          <a:prstGeom prst="rect">
            <a:avLst/>
          </a:prstGeom>
        </p:spPr>
        <p:txBody>
          <a:bodyPr vert="horz" lIns="111544" tIns="55772" rIns="111544" bIns="55772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 advTm="4000">
    <p:random/>
  </p:transition>
  <p:txStyles>
    <p:titleStyle>
      <a:lvl1pPr algn="ctr" defTabSz="1115440" rtl="0" eaLnBrk="1" latinLnBrk="0" hangingPunct="1">
        <a:spcBef>
          <a:spcPct val="0"/>
        </a:spcBef>
        <a:buNone/>
        <a:defRPr sz="5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18290" indent="-418290" algn="l" defTabSz="1115440" rtl="0" eaLnBrk="1" latinLnBrk="0" hangingPunct="1">
        <a:spcBef>
          <a:spcPct val="20000"/>
        </a:spcBef>
        <a:buFont typeface="Arial" pitchFamily="34" charset="0"/>
        <a:buChar char="•"/>
        <a:defRPr sz="3900" kern="1200">
          <a:solidFill>
            <a:schemeClr val="tx1"/>
          </a:solidFill>
          <a:latin typeface="+mn-lt"/>
          <a:ea typeface="+mn-ea"/>
          <a:cs typeface="+mn-cs"/>
        </a:defRPr>
      </a:lvl1pPr>
      <a:lvl2pPr marL="906295" indent="-348575" algn="l" defTabSz="1115440" rtl="0" eaLnBrk="1" latinLnBrk="0" hangingPunct="1">
        <a:spcBef>
          <a:spcPct val="20000"/>
        </a:spcBef>
        <a:buFont typeface="Arial" pitchFamily="34" charset="0"/>
        <a:buChar char="–"/>
        <a:defRPr sz="3400" kern="1200">
          <a:solidFill>
            <a:schemeClr val="tx1"/>
          </a:solidFill>
          <a:latin typeface="+mn-lt"/>
          <a:ea typeface="+mn-ea"/>
          <a:cs typeface="+mn-cs"/>
        </a:defRPr>
      </a:lvl2pPr>
      <a:lvl3pPr marL="1394300" indent="-278860" algn="l" defTabSz="1115440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1952020" indent="-278860" algn="l" defTabSz="111544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509740" indent="-278860" algn="l" defTabSz="1115440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67460" indent="-278860" algn="l" defTabSz="111544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25180" indent="-278860" algn="l" defTabSz="111544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182900" indent="-278860" algn="l" defTabSz="111544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740620" indent="-278860" algn="l" defTabSz="111544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11544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557720" algn="l" defTabSz="111544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1115440" algn="l" defTabSz="111544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673160" algn="l" defTabSz="111544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230880" algn="l" defTabSz="111544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788600" algn="l" defTabSz="111544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346320" algn="l" defTabSz="111544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904040" algn="l" defTabSz="111544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461760" algn="l" defTabSz="111544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gif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1.png"/><Relationship Id="rId5" Type="http://schemas.openxmlformats.org/officeDocument/2006/relationships/image" Target="../media/image60.png"/><Relationship Id="rId4" Type="http://schemas.openxmlformats.org/officeDocument/2006/relationships/image" Target="../media/image59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23340000">
            <a:off x="312585" y="1644201"/>
            <a:ext cx="4131197" cy="3188666"/>
          </a:xfrm>
          <a:prstGeom prst="rect">
            <a:avLst/>
          </a:prstGeom>
          <a:noFill/>
        </p:spPr>
        <p:txBody>
          <a:bodyPr wrap="none" lIns="123938" tIns="61969" rIns="123938" bIns="61969" rtlCol="0">
            <a:prstTxWarp prst="textArchUpPour">
              <a:avLst/>
            </a:prstTxWarp>
            <a:spAutoFit/>
          </a:bodyPr>
          <a:lstStyle/>
          <a:p>
            <a:r>
              <a:rPr lang="fr-FR" b="1" dirty="0" smtClean="0">
                <a:ln w="25400">
                  <a:gradFill>
                    <a:gsLst>
                      <a:gs pos="0">
                        <a:srgbClr val="4F81BD">
                          <a:tint val="66000"/>
                          <a:satMod val="160000"/>
                        </a:srgbClr>
                      </a:gs>
                      <a:gs pos="50000">
                        <a:srgbClr val="4F81BD">
                          <a:tint val="44500"/>
                          <a:satMod val="160000"/>
                        </a:srgbClr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</a:ln>
                <a:solidFill>
                  <a:prstClr val="black"/>
                </a:solidFill>
              </a:rPr>
              <a:t>Margot</a:t>
            </a:r>
            <a:endParaRPr lang="fr-FR" b="1" dirty="0">
              <a:ln w="25400">
                <a:gradFill>
                  <a:gsLst>
                    <a:gs pos="0">
                      <a:srgbClr val="4F81BD">
                        <a:tint val="66000"/>
                        <a:satMod val="160000"/>
                      </a:srgbClr>
                    </a:gs>
                    <a:gs pos="50000">
                      <a:srgbClr val="4F81BD">
                        <a:tint val="44500"/>
                        <a:satMod val="160000"/>
                      </a:srgb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</a:ln>
              <a:solidFill>
                <a:prstClr val="black"/>
              </a:solidFill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-2640000">
            <a:off x="4884299" y="540000"/>
            <a:ext cx="4953114" cy="4272242"/>
          </a:xfrm>
          <a:prstGeom prst="rect">
            <a:avLst/>
          </a:prstGeom>
          <a:noFill/>
        </p:spPr>
        <p:txBody>
          <a:bodyPr wrap="none" lIns="123938" tIns="61969" rIns="123938" bIns="61969" rtlCol="0">
            <a:prstTxWarp prst="textArchUpPour">
              <a:avLst/>
            </a:prstTxWarp>
            <a:spAutoFit/>
          </a:bodyPr>
          <a:lstStyle/>
          <a:p>
            <a:r>
              <a:rPr lang="fr-FR" sz="11900" b="1" smtClean="0">
                <a:ln w="25400">
                  <a:gradFill>
                    <a:gsLst>
                      <a:gs pos="0">
                        <a:srgbClr val="4F81BD">
                          <a:tint val="66000"/>
                          <a:satMod val="160000"/>
                        </a:srgbClr>
                      </a:gs>
                      <a:gs pos="50000">
                        <a:srgbClr val="4F81BD">
                          <a:tint val="44500"/>
                          <a:satMod val="160000"/>
                        </a:srgbClr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</a:ln>
                <a:solidFill>
                  <a:srgbClr val="C00000"/>
                </a:solidFill>
              </a:rPr>
              <a:t>Explore</a:t>
            </a:r>
            <a:endParaRPr lang="fr-FR" sz="11900" b="1" dirty="0">
              <a:ln w="25400">
                <a:gradFill>
                  <a:gsLst>
                    <a:gs pos="0">
                      <a:srgbClr val="4F81BD">
                        <a:tint val="66000"/>
                        <a:satMod val="160000"/>
                      </a:srgbClr>
                    </a:gs>
                    <a:gs pos="50000">
                      <a:srgbClr val="4F81BD">
                        <a:tint val="44500"/>
                        <a:satMod val="160000"/>
                      </a:srgb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</a:ln>
              <a:solidFill>
                <a:srgbClr val="C00000"/>
              </a:solidFill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2232746" y="2536767"/>
            <a:ext cx="724786" cy="1248533"/>
          </a:xfrm>
          <a:prstGeom prst="rect">
            <a:avLst/>
          </a:prstGeom>
          <a:noFill/>
        </p:spPr>
        <p:txBody>
          <a:bodyPr wrap="none" lIns="123938" tIns="61969" rIns="123938" bIns="61969" rtlCol="0">
            <a:spAutoFit/>
          </a:bodyPr>
          <a:lstStyle/>
          <a:p>
            <a:r>
              <a:rPr lang="fr-FR" sz="7300" b="1" dirty="0" smtClean="0">
                <a:ln w="25400">
                  <a:solidFill>
                    <a:srgbClr val="C00000"/>
                  </a:solidFill>
                </a:ln>
                <a:solidFill>
                  <a:srgbClr val="F79646">
                    <a:lumMod val="50000"/>
                  </a:srgbClr>
                </a:solidFill>
              </a:rPr>
              <a:t>2</a:t>
            </a:r>
            <a:endParaRPr lang="fr-FR" sz="7300" b="1" dirty="0">
              <a:ln w="25400">
                <a:solidFill>
                  <a:srgbClr val="C00000"/>
                </a:solidFill>
              </a:ln>
              <a:solidFill>
                <a:srgbClr val="F79646">
                  <a:lumMod val="50000"/>
                </a:srgbClr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4011436" y="5796000"/>
            <a:ext cx="6221001" cy="863812"/>
          </a:xfrm>
          <a:prstGeom prst="rect">
            <a:avLst/>
          </a:prstGeom>
          <a:noFill/>
        </p:spPr>
        <p:txBody>
          <a:bodyPr wrap="square" lIns="123938" tIns="61969" rIns="123938" bIns="61969" rtlCol="0">
            <a:spAutoFit/>
          </a:bodyPr>
          <a:lstStyle/>
          <a:p>
            <a:r>
              <a:rPr lang="fr-FR" sz="4800" b="1" dirty="0" smtClean="0">
                <a:ln w="31750">
                  <a:gradFill>
                    <a:gsLst>
                      <a:gs pos="0">
                        <a:srgbClr val="825600"/>
                      </a:gs>
                      <a:gs pos="13000">
                        <a:srgbClr val="FFA800"/>
                      </a:gs>
                      <a:gs pos="28000">
                        <a:srgbClr val="825600"/>
                      </a:gs>
                      <a:gs pos="42999">
                        <a:srgbClr val="FFA800"/>
                      </a:gs>
                      <a:gs pos="58000">
                        <a:srgbClr val="825600"/>
                      </a:gs>
                      <a:gs pos="72000">
                        <a:srgbClr val="FFA800"/>
                      </a:gs>
                      <a:gs pos="87000">
                        <a:srgbClr val="825600"/>
                      </a:gs>
                      <a:gs pos="100000">
                        <a:srgbClr val="FFA800"/>
                      </a:gs>
                    </a:gsLst>
                    <a:lin ang="5400000" scaled="0"/>
                  </a:gradFill>
                </a:ln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Footlight MT Light" pitchFamily="18" charset="0"/>
              </a:rPr>
              <a:t>Journée  du  Patrimoine</a:t>
            </a:r>
            <a:endParaRPr lang="fr-FR" sz="4800" b="1" dirty="0">
              <a:ln w="31750">
                <a:gradFill>
                  <a:gsLst>
                    <a:gs pos="0">
                      <a:srgbClr val="825600"/>
                    </a:gs>
                    <a:gs pos="13000">
                      <a:srgbClr val="FFA800"/>
                    </a:gs>
                    <a:gs pos="28000">
                      <a:srgbClr val="825600"/>
                    </a:gs>
                    <a:gs pos="42999">
                      <a:srgbClr val="FFA800"/>
                    </a:gs>
                    <a:gs pos="58000">
                      <a:srgbClr val="825600"/>
                    </a:gs>
                    <a:gs pos="72000">
                      <a:srgbClr val="FFA800"/>
                    </a:gs>
                    <a:gs pos="87000">
                      <a:srgbClr val="825600"/>
                    </a:gs>
                    <a:gs pos="100000">
                      <a:srgbClr val="FFA800"/>
                    </a:gs>
                  </a:gsLst>
                  <a:lin ang="5400000" scaled="0"/>
                </a:gradFill>
              </a:ln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Footlight MT Light" pitchFamily="18" charset="0"/>
            </a:endParaRPr>
          </a:p>
        </p:txBody>
      </p:sp>
      <p:pic>
        <p:nvPicPr>
          <p:cNvPr id="6" name="Image 5" descr="0aaDo-Not-Press-Button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26855" y="5449470"/>
            <a:ext cx="893098" cy="939543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0" y="251669"/>
            <a:ext cx="3795767" cy="1002312"/>
          </a:xfrm>
          <a:prstGeom prst="rect">
            <a:avLst/>
          </a:prstGeom>
          <a:noFill/>
        </p:spPr>
        <p:txBody>
          <a:bodyPr wrap="square" lIns="123938" tIns="61969" rIns="123938" bIns="61969" rtlCol="0">
            <a:spAutoFit/>
          </a:bodyPr>
          <a:lstStyle/>
          <a:p>
            <a:pPr algn="ctr"/>
            <a:r>
              <a:rPr lang="fr-FR" sz="1900" b="1" dirty="0" smtClean="0">
                <a:ln w="1905">
                  <a:noFill/>
                </a:ln>
                <a:solidFill>
                  <a:srgbClr val="FFFF00"/>
                </a:solidFill>
                <a:latin typeface="Cabin Sketch" pitchFamily="34" charset="0"/>
              </a:rPr>
              <a:t>Photos  prises par différents randonneurs  </a:t>
            </a:r>
          </a:p>
          <a:p>
            <a:pPr algn="ctr"/>
            <a:r>
              <a:rPr lang="fr-FR" sz="1900" b="1" dirty="0" smtClean="0">
                <a:ln w="1905">
                  <a:noFill/>
                </a:ln>
                <a:solidFill>
                  <a:srgbClr val="FFFF00"/>
                </a:solidFill>
                <a:latin typeface="Cabin Sketch" pitchFamily="34" charset="0"/>
              </a:rPr>
              <a:t> pour  le  plaisir  du  partage</a:t>
            </a:r>
            <a:r>
              <a:rPr lang="fr-FR" sz="1500" b="1" dirty="0" smtClean="0">
                <a:ln w="1905">
                  <a:noFill/>
                </a:ln>
                <a:solidFill>
                  <a:srgbClr val="FFFF00"/>
                </a:solidFill>
                <a:latin typeface="Cabin Sketch" pitchFamily="34" charset="0"/>
              </a:rPr>
              <a:t>  </a:t>
            </a:r>
            <a:endParaRPr lang="fr-FR" sz="1500" b="1" dirty="0">
              <a:ln w="1905">
                <a:noFill/>
              </a:ln>
              <a:solidFill>
                <a:srgbClr val="FFFF00"/>
              </a:solidFill>
              <a:latin typeface="Cabin Sketch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804000" y="3636000"/>
            <a:ext cx="2723269" cy="2156474"/>
          </a:xfrm>
          <a:prstGeom prst="rect">
            <a:avLst/>
          </a:prstGeom>
        </p:spPr>
        <p:txBody>
          <a:bodyPr wrap="square" lIns="123938" tIns="61969" rIns="123938" bIns="61969">
            <a:spAutoFit/>
          </a:bodyPr>
          <a:lstStyle/>
          <a:p>
            <a:pPr algn="ctr"/>
            <a:r>
              <a:rPr lang="fr-FR" sz="3300" b="1" dirty="0" smtClean="0">
                <a:ln w="12700">
                  <a:solidFill>
                    <a:schemeClr val="tx1"/>
                  </a:solidFill>
                </a:ln>
                <a:solidFill>
                  <a:srgbClr val="FFFF00"/>
                </a:solidFill>
                <a:latin typeface="Cookie" pitchFamily="2" charset="0"/>
              </a:rPr>
              <a:t>La photographie est une brève complicité entre la prévoyance et le hasard</a:t>
            </a:r>
            <a:endParaRPr lang="fr-FR" sz="3300" b="1" dirty="0">
              <a:ln w="12700">
                <a:solidFill>
                  <a:schemeClr val="tx1"/>
                </a:solidFill>
              </a:ln>
              <a:solidFill>
                <a:srgbClr val="FFFF00"/>
              </a:solidFill>
              <a:latin typeface="Cookie" pitchFamily="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6388893"/>
            <a:ext cx="10271125" cy="1371643"/>
          </a:xfrm>
          <a:prstGeom prst="rect">
            <a:avLst/>
          </a:prstGeom>
        </p:spPr>
        <p:txBody>
          <a:bodyPr wrap="square" lIns="123938" tIns="61969" rIns="123938" bIns="61969">
            <a:spAutoFit/>
          </a:bodyPr>
          <a:lstStyle/>
          <a:p>
            <a:pPr algn="ctr"/>
            <a:r>
              <a:rPr lang="fr-FR" sz="8100" b="1" dirty="0" smtClean="0">
                <a:ln w="31750">
                  <a:gradFill>
                    <a:gsLst>
                      <a:gs pos="0">
                        <a:srgbClr val="825600"/>
                      </a:gs>
                      <a:gs pos="13000">
                        <a:srgbClr val="FFA800"/>
                      </a:gs>
                      <a:gs pos="28000">
                        <a:srgbClr val="825600"/>
                      </a:gs>
                      <a:gs pos="42999">
                        <a:srgbClr val="FFA800"/>
                      </a:gs>
                      <a:gs pos="58000">
                        <a:srgbClr val="825600"/>
                      </a:gs>
                      <a:gs pos="72000">
                        <a:srgbClr val="FFA800"/>
                      </a:gs>
                      <a:gs pos="87000">
                        <a:srgbClr val="825600"/>
                      </a:gs>
                      <a:gs pos="100000">
                        <a:srgbClr val="FFA800"/>
                      </a:gs>
                    </a:gsLst>
                    <a:lin ang="5400000" scaled="0"/>
                  </a:gradFill>
                </a:ln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Footlight MT Light" pitchFamily="18" charset="0"/>
              </a:rPr>
              <a:t>à  la  petite  Camargue</a:t>
            </a:r>
            <a:endParaRPr lang="fr-FR" sz="2400" dirty="0">
              <a:solidFill>
                <a:srgbClr val="FFFF00"/>
              </a:solidFill>
            </a:endParaRPr>
          </a:p>
        </p:txBody>
      </p:sp>
      <p:pic>
        <p:nvPicPr>
          <p:cNvPr id="11" name="Ernesto Cortazar26 - 140 minutes easy listening piano album.wav">
            <a:hlinkClick r:id="" action="ppaction://media"/>
          </p:cNvPr>
          <p:cNvPicPr>
            <a:picLocks noRot="1" noChangeAspect="1"/>
          </p:cNvPicPr>
          <p:nvPr>
            <a:wavAudioFile r:embed="rId1" name="Ernesto Cortazar26 - 140 minutes easy listening piano album.wav"/>
          </p:nvPr>
        </p:nvPicPr>
        <p:blipFill>
          <a:blip r:embed="rId5" cstate="print"/>
          <a:stretch>
            <a:fillRect/>
          </a:stretch>
        </p:blipFill>
        <p:spPr>
          <a:xfrm>
            <a:off x="4983163" y="369887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Tm="31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4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500"/>
                            </p:stCondLst>
                            <p:childTnLst>
                              <p:par>
                                <p:cTn id="1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5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900"/>
                            </p:stCondLst>
                            <p:childTnLst>
                              <p:par>
                                <p:cTn id="26" presetID="4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1700"/>
                            </p:stCondLst>
                            <p:childTnLst>
                              <p:par>
                                <p:cTn id="32" presetID="24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4700"/>
                            </p:stCondLst>
                            <p:childTnLst>
                              <p:par>
                                <p:cTn id="3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6700"/>
                            </p:stCondLst>
                            <p:childTnLst>
                              <p:par>
                                <p:cTn id="4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3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2" grpId="0"/>
      <p:bldP spid="3" grpId="0"/>
      <p:bldP spid="4" grpId="0"/>
      <p:bldP spid="5" grpId="0"/>
      <p:bldP spid="7" grpId="0"/>
      <p:bldP spid="8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42333087_4487027731361860_69521164264738278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6714" y="0"/>
            <a:ext cx="5137697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42285521_4487027238028576_15869217914317730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71529" y="0"/>
            <a:ext cx="5128067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2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4063726" y="5543304"/>
            <a:ext cx="2193132" cy="786866"/>
          </a:xfrm>
          <a:prstGeom prst="rect">
            <a:avLst/>
          </a:prstGeom>
          <a:noFill/>
        </p:spPr>
        <p:txBody>
          <a:bodyPr wrap="none" lIns="123936" tIns="61968" rIns="123936" bIns="61968" rtlCol="0">
            <a:spAutoFit/>
          </a:bodyPr>
          <a:lstStyle/>
          <a:p>
            <a:r>
              <a:rPr lang="fr-FR" sz="4300" b="1" dirty="0">
                <a:ln w="0">
                  <a:solidFill>
                    <a:prstClr val="black"/>
                  </a:solidFill>
                </a:ln>
                <a:solidFill>
                  <a:srgbClr val="FFFF00"/>
                </a:solidFill>
                <a:latin typeface="Footlight MT Light" pitchFamily="18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5046244" y="281410"/>
            <a:ext cx="1198192" cy="770275"/>
          </a:xfrm>
          <a:prstGeom prst="star12">
            <a:avLst>
              <a:gd name="adj" fmla="val 39160"/>
            </a:avLst>
          </a:prstGeom>
          <a:solidFill>
            <a:srgbClr val="FFFF0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3936" tIns="61968" rIns="123936" bIns="61968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1996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89310" y="4176001"/>
            <a:ext cx="3509265" cy="2110305"/>
          </a:xfrm>
          <a:prstGeom prst="rect">
            <a:avLst/>
          </a:prstGeom>
          <a:noFill/>
        </p:spPr>
        <p:txBody>
          <a:bodyPr wrap="square" lIns="123936" tIns="61968" rIns="123936" bIns="61968" rtlCol="0">
            <a:spAutoFit/>
          </a:bodyPr>
          <a:lstStyle/>
          <a:p>
            <a:pPr algn="ctr"/>
            <a:r>
              <a:rPr lang="en-US" sz="4300" b="1" dirty="0" smtClean="0">
                <a:ln w="0">
                  <a:solidFill>
                    <a:prstClr val="black"/>
                  </a:solidFill>
                </a:ln>
                <a:solidFill>
                  <a:srgbClr val="FFFF00"/>
                </a:solidFill>
                <a:latin typeface="Footlight MT Light" pitchFamily="18" charset="0"/>
              </a:rPr>
              <a:t>Ernesto Cortazar </a:t>
            </a:r>
          </a:p>
          <a:p>
            <a:pPr algn="ctr"/>
            <a:r>
              <a:rPr lang="en-US" sz="4300" b="1" dirty="0" smtClean="0">
                <a:ln w="0">
                  <a:solidFill>
                    <a:prstClr val="black"/>
                  </a:solidFill>
                </a:ln>
                <a:solidFill>
                  <a:srgbClr val="FFFF00"/>
                </a:solidFill>
                <a:latin typeface="Footlight MT Light" pitchFamily="18" charset="0"/>
              </a:rPr>
              <a:t> Best  off</a:t>
            </a:r>
            <a:endParaRPr lang="fr-FR" sz="4300" b="1" dirty="0">
              <a:ln w="0">
                <a:solidFill>
                  <a:prstClr val="black"/>
                </a:solidFill>
              </a:ln>
              <a:solidFill>
                <a:srgbClr val="FFFF00"/>
              </a:solidFill>
              <a:latin typeface="Footlight MT Light" pitchFamily="18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6966166" y="5543304"/>
            <a:ext cx="2055595" cy="786866"/>
          </a:xfrm>
          <a:prstGeom prst="rect">
            <a:avLst/>
          </a:prstGeom>
          <a:noFill/>
        </p:spPr>
        <p:txBody>
          <a:bodyPr wrap="none" lIns="123936" tIns="61968" rIns="123936" bIns="61968" rtlCol="0">
            <a:spAutoFit/>
          </a:bodyPr>
          <a:lstStyle/>
          <a:p>
            <a:r>
              <a:rPr lang="fr-FR" sz="4300" b="1" dirty="0" smtClean="0">
                <a:ln w="0">
                  <a:solidFill>
                    <a:prstClr val="black"/>
                  </a:solidFill>
                </a:ln>
                <a:solidFill>
                  <a:srgbClr val="FFFF00"/>
                </a:solidFill>
                <a:latin typeface="Footlight MT Light" pitchFamily="18" charset="0"/>
              </a:rPr>
              <a:t>Internet</a:t>
            </a:r>
            <a:endParaRPr lang="fr-FR" sz="4900" b="1" dirty="0" smtClean="0">
              <a:ln w="0">
                <a:solidFill>
                  <a:prstClr val="black"/>
                </a:solidFill>
              </a:ln>
              <a:solidFill>
                <a:srgbClr val="FFFF00"/>
              </a:solidFill>
              <a:latin typeface="Footlight MT Light" pitchFamily="18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5090660" y="2113972"/>
            <a:ext cx="1192858" cy="371368"/>
          </a:xfrm>
          <a:prstGeom prst="rect">
            <a:avLst/>
          </a:prstGeom>
          <a:noFill/>
        </p:spPr>
        <p:txBody>
          <a:bodyPr wrap="none" lIns="123936" tIns="61968" rIns="123936" bIns="61968" rtlCol="0">
            <a:spAutoFit/>
          </a:bodyPr>
          <a:lstStyle/>
          <a:p>
            <a:r>
              <a:rPr lang="fr-FR" sz="1600" b="1" dirty="0" smtClean="0">
                <a:solidFill>
                  <a:srgbClr val="FF0000"/>
                </a:solidFill>
              </a:rPr>
              <a:t>18.02.2024</a:t>
            </a:r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18943" y="4133990"/>
            <a:ext cx="1779447" cy="996019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" name="Image 8" descr="x1pxoywqu4sjf7merrxvdyzkitz9bv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78284" y="1033127"/>
            <a:ext cx="1339647" cy="1022134"/>
          </a:xfrm>
          <a:prstGeom prst="rect">
            <a:avLst/>
          </a:prstGeom>
        </p:spPr>
      </p:pic>
      <p:pic>
        <p:nvPicPr>
          <p:cNvPr id="14" name="Image 13" descr="Old-Upright-Serial-Number-1-1-1-1-1-1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026856" y="1690881"/>
            <a:ext cx="2435343" cy="2348857"/>
          </a:xfrm>
          <a:prstGeom prst="rect">
            <a:avLst/>
          </a:prstGeom>
        </p:spPr>
      </p:pic>
      <p:pic>
        <p:nvPicPr>
          <p:cNvPr id="15" name="Image 14" descr="b1silhouette-3165391_960_720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6743318" y="1408986"/>
            <a:ext cx="1931324" cy="2818629"/>
          </a:xfrm>
          <a:prstGeom prst="rect">
            <a:avLst/>
          </a:prstGeom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5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5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5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5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5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15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25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5" grpId="0"/>
    </p:bldLst>
  </p:timing>
</p:sld>
</file>

<file path=ppt/theme/theme1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582</TotalTime>
  <Words>42</Words>
  <Application>Microsoft Office PowerPoint</Application>
  <PresentationFormat>Personnalisé</PresentationFormat>
  <Paragraphs>14</Paragraphs>
  <Slides>55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55</vt:i4>
      </vt:variant>
    </vt:vector>
  </HeadingPairs>
  <TitlesOfParts>
    <vt:vector size="57" baseType="lpstr">
      <vt:lpstr>1_Thème Office</vt:lpstr>
      <vt:lpstr>2_Thème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100</cp:revision>
  <dcterms:created xsi:type="dcterms:W3CDTF">2020-05-12T17:47:43Z</dcterms:created>
  <dcterms:modified xsi:type="dcterms:W3CDTF">2024-03-12T20:54:41Z</dcterms:modified>
</cp:coreProperties>
</file>