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80" r:id="rId19"/>
    <p:sldId id="281" r:id="rId20"/>
    <p:sldId id="279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258" r:id="rId6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WQZ4PSfX5n1WQlRHjeLzg==" hashData="NdAYnGv28CV/e+wGSo2LVkQz6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36" y="-90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58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16000" y="1440000"/>
            <a:ext cx="58326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touriste au </a:t>
            </a:r>
            <a:r>
              <a:rPr lang="fr-FR" sz="5400" dirty="0" err="1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Honeck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pic>
        <p:nvPicPr>
          <p:cNvPr id="3074" name="Picture 2" descr="MAORN : des chamois sous le Hohneck - Alsace - Vosg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08000" y="4896000"/>
            <a:ext cx="2066657" cy="1548000"/>
          </a:xfrm>
          <a:prstGeom prst="rect">
            <a:avLst/>
          </a:prstGeom>
          <a:noFill/>
        </p:spPr>
      </p:pic>
      <p:pic>
        <p:nvPicPr>
          <p:cNvPr id="10" name="Gheorghe Zamfir Greatest Hits 2020  Best Songs Of162 Gheorghe Zamfir New Hit.wav">
            <a:hlinkClick r:id="" action="ppaction://media"/>
          </p:cNvPr>
          <p:cNvPicPr>
            <a:picLocks noRot="1" noChangeAspect="1"/>
          </p:cNvPicPr>
          <p:nvPr>
            <a:wavAudioFile r:embed="rId1" name="Gheorghe Zamfir Greatest Hits 2020  Best Songs Of162 Gheorghe Zamfir New Hit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56435921_10228934772344511_9161887811756152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291040" y="5724277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282928" y="6660381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1995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216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Greatest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3263" y="4220295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68000" y="349202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15.02.2024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5096" y="4428133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260000">
            <a:off x="288000" y="1800000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54536" y="6084317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579072" y="1403797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</TotalTime>
  <Words>25</Words>
  <Application>Microsoft Office PowerPoint</Application>
  <PresentationFormat>Personnalisé</PresentationFormat>
  <Paragraphs>9</Paragraphs>
  <Slides>61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6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119</cp:revision>
  <dcterms:created xsi:type="dcterms:W3CDTF">2020-05-12T17:47:43Z</dcterms:created>
  <dcterms:modified xsi:type="dcterms:W3CDTF">2024-03-12T20:53:54Z</dcterms:modified>
</cp:coreProperties>
</file>