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258" r:id="rId53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ceg9w68SpSxZ3vkB5wsMA==" hashData="2byvRrLnp3aLb8LoMOSOHZlkx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2" y="-108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12/03/2024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un  bel  après midi ensoleillé  au parc  de l'</a:t>
            </a:r>
            <a:r>
              <a:rPr lang="fr-FR" sz="5400" dirty="0" err="1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Eiblen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3074" name="Picture 2" descr="Parc de l'Eiblen 1 - Ensisheim (68) - Alsace O Coeur Isabelle H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36000" y="4315215"/>
            <a:ext cx="2160000" cy="1438405"/>
          </a:xfrm>
          <a:prstGeom prst="rect">
            <a:avLst/>
          </a:prstGeom>
          <a:noFill/>
        </p:spPr>
      </p:pic>
      <p:pic>
        <p:nvPicPr>
          <p:cNvPr id="8" name="Gheorghe Zamfir Greatest Hits 2020  Best Songs Of10 Gheorghe Zamfir New Hit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2020  Best Songs Of10 Gheorghe Zamfir New Hit.wav"/>
          </p:nvPr>
        </p:nvPicPr>
        <p:blipFill>
          <a:blip r:embed="rId6" cstate="print"/>
          <a:stretch>
            <a:fillRect/>
          </a:stretch>
        </p:blipFill>
        <p:spPr>
          <a:xfrm>
            <a:off x="6066904" y="241215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87377554_10225432868198365_3644854872742287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8222" y="0"/>
            <a:ext cx="652515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7840072_10225432868318368_2713585249785645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0579" y="0"/>
            <a:ext cx="68804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7852830_10225432859118138_761893507925538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5958" y="0"/>
            <a:ext cx="42496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9681308_10225432864158264_6566455253958548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9797" y="0"/>
            <a:ext cx="388200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3355206_4177644788966824_8476430833889012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7466889_4177644472300189_7049235492471137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7989859_4177645155633454_5065313021142492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081853_694730722439551_7418799090290995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2561" y="0"/>
            <a:ext cx="733647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335387_735563897968756_4489074431524164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6041" y="0"/>
            <a:ext cx="78495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722950_513672240882162_5178751784793690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825" y="0"/>
            <a:ext cx="825995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714534_691470856017425_3852052322793185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728753_5682639498513916_5215319920786569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776722_1353803191828401_7262304272639307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817459_493830559592198_2470330728737116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6861" y="0"/>
            <a:ext cx="734787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991812_1150084785648018_8699377941836885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631" y="0"/>
            <a:ext cx="810033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850880" y="457112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282928" y="5913782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1993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191788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Greatest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6304" y="4315376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48000" y="565803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3049" y="3420269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840000">
            <a:off x="-36000" y="1598228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5402292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723088" y="223458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31</Words>
  <Application>Microsoft Office PowerPoint</Application>
  <PresentationFormat>Personnalisé</PresentationFormat>
  <Paragraphs>9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118</cp:revision>
  <dcterms:created xsi:type="dcterms:W3CDTF">2020-05-12T17:47:43Z</dcterms:created>
  <dcterms:modified xsi:type="dcterms:W3CDTF">2024-03-12T20:53:08Z</dcterms:modified>
</cp:coreProperties>
</file>