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4" r:id="rId42"/>
    <p:sldId id="303" r:id="rId43"/>
    <p:sldId id="294" r:id="rId44"/>
    <p:sldId id="258" r:id="rId45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10NS+IxlOoxT47+olZ/Lg==" hashData="AlVP8dcychW8turLUpXoroi8Ll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36" y="-90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440000"/>
            <a:ext cx="583264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côtoie  les gardiens  des tombes  du cimetière  de Mulhouse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56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pic>
        <p:nvPicPr>
          <p:cNvPr id="3074" name="Picture 2" descr="Diaporama. Évelyne, Serge et les chats du cimetière central de Mulhou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36000" y="4932189"/>
            <a:ext cx="2135130" cy="1584000"/>
          </a:xfrm>
          <a:prstGeom prst="rect">
            <a:avLst/>
          </a:prstGeom>
          <a:noFill/>
        </p:spPr>
      </p:pic>
      <p:pic>
        <p:nvPicPr>
          <p:cNvPr id="10" name="Gheorghe Zamfir collection8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8 - 47 songs.wav"/>
          </p:nvPr>
        </p:nvPicPr>
        <p:blipFill>
          <a:blip r:embed="rId6" cstate="print"/>
          <a:stretch>
            <a:fillRect/>
          </a:stretch>
        </p:blipFill>
        <p:spPr>
          <a:xfrm>
            <a:off x="7867104" y="385206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7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7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7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254346_1310228109760167_882162992587479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318067_671466654728493_53296720685164339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339223_585378253049515_5902936618153581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345672_721586846041440_65816719485953488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361437_1550806088756983_8463014691161863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1008" y="0"/>
            <a:ext cx="5739583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8000" y="6840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8515176" y="3564037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1892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16000" y="216000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Greatest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Hits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360000">
            <a:off x="1260000" y="4176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856000" y="5292229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13.02.2024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6444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200000">
            <a:off x="-187529" y="5496026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46624" y="6084317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7723088" y="395685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744</TotalTime>
  <Words>31</Words>
  <Application>Microsoft Office PowerPoint</Application>
  <PresentationFormat>Personnalisé</PresentationFormat>
  <Paragraphs>9</Paragraphs>
  <Slides>43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43</vt:i4>
      </vt:variant>
    </vt:vector>
  </HeadingPairs>
  <TitlesOfParts>
    <vt:vector size="45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117</cp:revision>
  <dcterms:created xsi:type="dcterms:W3CDTF">2020-05-12T17:47:43Z</dcterms:created>
  <dcterms:modified xsi:type="dcterms:W3CDTF">2024-03-12T20:52:08Z</dcterms:modified>
</cp:coreProperties>
</file>