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9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4" r:id="rId34"/>
    <p:sldId id="296" r:id="rId35"/>
    <p:sldId id="297" r:id="rId36"/>
    <p:sldId id="298" r:id="rId37"/>
    <p:sldId id="299" r:id="rId38"/>
    <p:sldId id="295" r:id="rId39"/>
    <p:sldId id="300" r:id="rId40"/>
    <p:sldId id="258" r:id="rId41"/>
  </p:sldIdLst>
  <p:sldSz cx="10261600" cy="77041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9LKTath5zw3/3n1+Vyh/w==" hashData="3ACN6C4CdDBvpeuhbSQf46T3sN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536" y="-90"/>
      </p:cViewPr>
      <p:guideLst>
        <p:guide orient="horz" pos="2427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974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png"/><Relationship Id="rId4" Type="http://schemas.openxmlformats.org/officeDocument/2006/relationships/image" Target="../media/image4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16000" y="1440000"/>
            <a:ext cx="58326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À  l'heure  de la  sieste  au parc  de </a:t>
            </a:r>
          </a:p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 Ste Croix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56000" y="144000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420000">
            <a:off x="8496000" y="252000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55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7164000"/>
            <a:ext cx="1026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000" y="5904000"/>
            <a:ext cx="1061048" cy="1260000"/>
          </a:xfrm>
          <a:prstGeom prst="rect">
            <a:avLst/>
          </a:prstGeom>
        </p:spPr>
      </p:pic>
      <p:pic>
        <p:nvPicPr>
          <p:cNvPr id="3074" name="Picture 2" descr="Le site de Sainte-Croix en Lorraine élu cinquième meilleur parc animalier  d'Europe | Lorraine Actu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83128" y="5013523"/>
            <a:ext cx="2178472" cy="1453450"/>
          </a:xfrm>
          <a:prstGeom prst="rect">
            <a:avLst/>
          </a:prstGeom>
          <a:noFill/>
        </p:spPr>
      </p:pic>
      <p:pic>
        <p:nvPicPr>
          <p:cNvPr id="10" name="Gheorghe Zamfir Greatest Hits 07.wav">
            <a:hlinkClick r:id="" action="ppaction://media"/>
          </p:cNvPr>
          <p:cNvPicPr>
            <a:picLocks noRot="1" noChangeAspect="1"/>
          </p:cNvPicPr>
          <p:nvPr>
            <a:wavAudioFile r:embed="rId1" name="Gheorghe Zamfir Greatest Hits 07.wav"/>
          </p:nvPr>
        </p:nvPicPr>
        <p:blipFill>
          <a:blip r:embed="rId6" cstate="print"/>
          <a:stretch>
            <a:fillRect/>
          </a:stretch>
        </p:blipFill>
        <p:spPr>
          <a:xfrm>
            <a:off x="4978400" y="36988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80"/>
                            </p:stCondLst>
                            <p:childTnLst>
                              <p:par>
                                <p:cTn id="18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780"/>
                            </p:stCondLst>
                            <p:childTnLst>
                              <p:par>
                                <p:cTn id="23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53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53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7843161_802868561529356_59703010368911558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2000" y="138"/>
            <a:ext cx="6853104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7852315_802868461529366_61617878332538116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5956697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7854596_802867741529438_29509799430312158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1800000"/>
            <a:ext cx="10260000" cy="412324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7854597_802871714862374_51916990821354441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138"/>
            <a:ext cx="8121300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7857829_802872004862345_91528924442983499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76000"/>
            <a:ext cx="10260000" cy="4770912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7858077_802869654862580_11260005368019165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96000"/>
            <a:ext cx="10260000" cy="5142841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7859628_802868238196055_70769182642839483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792000"/>
            <a:ext cx="10260000" cy="6123945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7865460_802871964862349_66008383419821256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8000" y="138"/>
            <a:ext cx="7552928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2953879_7064979973560799_8714606161193748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138"/>
            <a:ext cx="5799778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2986260_7064980166894113_59904897437564100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138"/>
            <a:ext cx="5799778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4642859_7064979736894156_38288616260533083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138"/>
            <a:ext cx="5799778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4653896_7064980430227420_31889283820243648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138"/>
            <a:ext cx="5799778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4675479_7064980270227436_64153332308253287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99778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comb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4680757_7064979023560894_6997375826494778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99778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5193967_7064979243560872_49469812690493379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99778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5230255_7064979366894193_71832379416637745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99778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5258685_7064980690227394_11922458795234360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99778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comb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4675685_7064980620227401_84262445263311721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99778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5261234_7064979486894181_63536367501856480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33480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346824" y="5220221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282928" y="6660381"/>
            <a:ext cx="1197081" cy="77027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1891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16000" y="216000"/>
            <a:ext cx="4946170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Gheorghe   Zamfir Greatest   Hits</a:t>
            </a:r>
            <a:endParaRPr lang="fr-FR" sz="36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106464" y="3996085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0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176000" y="6372349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12.02.2024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0000">
            <a:off x="7842283" y="5670448"/>
            <a:ext cx="1777797" cy="99601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498929">
            <a:off x="-70096" y="5112998"/>
            <a:ext cx="2703865" cy="1800000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54536" y="6084317"/>
            <a:ext cx="1080000" cy="1080000"/>
          </a:xfrm>
          <a:prstGeom prst="rect">
            <a:avLst/>
          </a:prstGeom>
        </p:spPr>
      </p:pic>
      <p:sp>
        <p:nvSpPr>
          <p:cNvPr id="16" name="Ellipse 15"/>
          <p:cNvSpPr>
            <a:spLocks noChangeAspect="1"/>
          </p:cNvSpPr>
          <p:nvPr/>
        </p:nvSpPr>
        <p:spPr>
          <a:xfrm>
            <a:off x="6570960" y="251669"/>
            <a:ext cx="1800000" cy="1800000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791</TotalTime>
  <Words>33</Words>
  <Application>Microsoft Office PowerPoint</Application>
  <PresentationFormat>Personnalisé</PresentationFormat>
  <Paragraphs>10</Paragraphs>
  <Slides>39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39</vt:i4>
      </vt:variant>
    </vt:vector>
  </HeadingPairs>
  <TitlesOfParts>
    <vt:vector size="41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118</cp:revision>
  <dcterms:created xsi:type="dcterms:W3CDTF">2020-05-12T17:47:43Z</dcterms:created>
  <dcterms:modified xsi:type="dcterms:W3CDTF">2024-03-12T20:51:23Z</dcterms:modified>
</cp:coreProperties>
</file>