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72" r:id="rId4"/>
    <p:sldId id="274" r:id="rId5"/>
    <p:sldId id="273" r:id="rId6"/>
    <p:sldId id="271" r:id="rId7"/>
    <p:sldId id="270" r:id="rId8"/>
    <p:sldId id="269" r:id="rId9"/>
    <p:sldId id="268" r:id="rId10"/>
    <p:sldId id="267" r:id="rId11"/>
    <p:sldId id="266" r:id="rId12"/>
    <p:sldId id="265" r:id="rId13"/>
    <p:sldId id="264" r:id="rId14"/>
    <p:sldId id="263" r:id="rId15"/>
    <p:sldId id="262" r:id="rId16"/>
    <p:sldId id="261" r:id="rId17"/>
    <p:sldId id="260" r:id="rId18"/>
    <p:sldId id="259" r:id="rId19"/>
    <p:sldId id="258" r:id="rId20"/>
    <p:sldId id="257" r:id="rId21"/>
    <p:sldId id="275" r:id="rId22"/>
    <p:sldId id="278" r:id="rId23"/>
    <p:sldId id="279" r:id="rId24"/>
    <p:sldId id="277" r:id="rId25"/>
    <p:sldId id="276" r:id="rId26"/>
    <p:sldId id="280" r:id="rId27"/>
    <p:sldId id="281" r:id="rId28"/>
    <p:sldId id="282" r:id="rId29"/>
    <p:sldId id="286" r:id="rId30"/>
    <p:sldId id="284" r:id="rId31"/>
    <p:sldId id="287"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3" autoAdjust="0"/>
    <p:restoredTop sz="94660"/>
  </p:normalViewPr>
  <p:slideViewPr>
    <p:cSldViewPr snapToGrid="0">
      <p:cViewPr varScale="1">
        <p:scale>
          <a:sx n="78" d="100"/>
          <a:sy n="78" d="100"/>
        </p:scale>
        <p:origin x="53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AA35AD-2EA6-09EB-F4F3-35B3CDF8159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5330F08-E87F-4ED9-2A00-49BC7E63630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CD15569-CA0A-E166-D725-19FE446E46B4}"/>
              </a:ext>
            </a:extLst>
          </p:cNvPr>
          <p:cNvSpPr>
            <a:spLocks noGrp="1"/>
          </p:cNvSpPr>
          <p:nvPr>
            <p:ph type="dt" sz="half" idx="10"/>
          </p:nvPr>
        </p:nvSpPr>
        <p:spPr/>
        <p:txBody>
          <a:bodyPr/>
          <a:lstStyle/>
          <a:p>
            <a:fld id="{2E064319-706E-4846-A3BE-09138C4710F0}" type="datetimeFigureOut">
              <a:rPr lang="fr-FR" smtClean="0"/>
              <a:t>09/03/2024</a:t>
            </a:fld>
            <a:endParaRPr lang="fr-FR"/>
          </a:p>
        </p:txBody>
      </p:sp>
      <p:sp>
        <p:nvSpPr>
          <p:cNvPr id="5" name="Espace réservé du pied de page 4">
            <a:extLst>
              <a:ext uri="{FF2B5EF4-FFF2-40B4-BE49-F238E27FC236}">
                <a16:creationId xmlns:a16="http://schemas.microsoft.com/office/drawing/2014/main" id="{99FD2B02-B7C2-904A-10FD-3DC001C7400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6A0788F-7877-A611-7AD6-B72AE1DAAD9F}"/>
              </a:ext>
            </a:extLst>
          </p:cNvPr>
          <p:cNvSpPr>
            <a:spLocks noGrp="1"/>
          </p:cNvSpPr>
          <p:nvPr>
            <p:ph type="sldNum" sz="quarter" idx="12"/>
          </p:nvPr>
        </p:nvSpPr>
        <p:spPr/>
        <p:txBody>
          <a:bodyPr/>
          <a:lstStyle/>
          <a:p>
            <a:fld id="{DB2157B4-DD55-42CB-BBD3-C97318F48516}" type="slidenum">
              <a:rPr lang="fr-FR" smtClean="0"/>
              <a:t>‹N°›</a:t>
            </a:fld>
            <a:endParaRPr lang="fr-FR"/>
          </a:p>
        </p:txBody>
      </p:sp>
    </p:spTree>
    <p:extLst>
      <p:ext uri="{BB962C8B-B14F-4D97-AF65-F5344CB8AC3E}">
        <p14:creationId xmlns:p14="http://schemas.microsoft.com/office/powerpoint/2010/main" val="2838694390"/>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73FDF6-2B35-511C-CA56-5067025F158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6D4952B-F726-FE6E-E646-BF7275446E1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E7B047C-9E23-9931-F7C4-85139AE12417}"/>
              </a:ext>
            </a:extLst>
          </p:cNvPr>
          <p:cNvSpPr>
            <a:spLocks noGrp="1"/>
          </p:cNvSpPr>
          <p:nvPr>
            <p:ph type="dt" sz="half" idx="10"/>
          </p:nvPr>
        </p:nvSpPr>
        <p:spPr/>
        <p:txBody>
          <a:bodyPr/>
          <a:lstStyle/>
          <a:p>
            <a:fld id="{2E064319-706E-4846-A3BE-09138C4710F0}" type="datetimeFigureOut">
              <a:rPr lang="fr-FR" smtClean="0"/>
              <a:t>09/03/2024</a:t>
            </a:fld>
            <a:endParaRPr lang="fr-FR"/>
          </a:p>
        </p:txBody>
      </p:sp>
      <p:sp>
        <p:nvSpPr>
          <p:cNvPr id="5" name="Espace réservé du pied de page 4">
            <a:extLst>
              <a:ext uri="{FF2B5EF4-FFF2-40B4-BE49-F238E27FC236}">
                <a16:creationId xmlns:a16="http://schemas.microsoft.com/office/drawing/2014/main" id="{67EEFCF8-3859-1A65-7FA9-9ECD3884663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118510B-119B-307C-343F-49C6381B34DC}"/>
              </a:ext>
            </a:extLst>
          </p:cNvPr>
          <p:cNvSpPr>
            <a:spLocks noGrp="1"/>
          </p:cNvSpPr>
          <p:nvPr>
            <p:ph type="sldNum" sz="quarter" idx="12"/>
          </p:nvPr>
        </p:nvSpPr>
        <p:spPr/>
        <p:txBody>
          <a:bodyPr/>
          <a:lstStyle/>
          <a:p>
            <a:fld id="{DB2157B4-DD55-42CB-BBD3-C97318F48516}" type="slidenum">
              <a:rPr lang="fr-FR" smtClean="0"/>
              <a:t>‹N°›</a:t>
            </a:fld>
            <a:endParaRPr lang="fr-FR"/>
          </a:p>
        </p:txBody>
      </p:sp>
    </p:spTree>
    <p:extLst>
      <p:ext uri="{BB962C8B-B14F-4D97-AF65-F5344CB8AC3E}">
        <p14:creationId xmlns:p14="http://schemas.microsoft.com/office/powerpoint/2010/main" val="3137395013"/>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BC1A112-7EDA-37CA-7835-B9F2090EB1E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8893B4B-7AEF-440C-8DCC-5172E0039DC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0402E3A-90A0-B3F1-BACA-C59FB697EBA1}"/>
              </a:ext>
            </a:extLst>
          </p:cNvPr>
          <p:cNvSpPr>
            <a:spLocks noGrp="1"/>
          </p:cNvSpPr>
          <p:nvPr>
            <p:ph type="dt" sz="half" idx="10"/>
          </p:nvPr>
        </p:nvSpPr>
        <p:spPr/>
        <p:txBody>
          <a:bodyPr/>
          <a:lstStyle/>
          <a:p>
            <a:fld id="{2E064319-706E-4846-A3BE-09138C4710F0}" type="datetimeFigureOut">
              <a:rPr lang="fr-FR" smtClean="0"/>
              <a:t>09/03/2024</a:t>
            </a:fld>
            <a:endParaRPr lang="fr-FR"/>
          </a:p>
        </p:txBody>
      </p:sp>
      <p:sp>
        <p:nvSpPr>
          <p:cNvPr id="5" name="Espace réservé du pied de page 4">
            <a:extLst>
              <a:ext uri="{FF2B5EF4-FFF2-40B4-BE49-F238E27FC236}">
                <a16:creationId xmlns:a16="http://schemas.microsoft.com/office/drawing/2014/main" id="{DB306760-7C16-5014-3A49-F25BDB3460D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9C7E0D4-C28F-C5B2-EC31-036D81CD8951}"/>
              </a:ext>
            </a:extLst>
          </p:cNvPr>
          <p:cNvSpPr>
            <a:spLocks noGrp="1"/>
          </p:cNvSpPr>
          <p:nvPr>
            <p:ph type="sldNum" sz="quarter" idx="12"/>
          </p:nvPr>
        </p:nvSpPr>
        <p:spPr/>
        <p:txBody>
          <a:bodyPr/>
          <a:lstStyle/>
          <a:p>
            <a:fld id="{DB2157B4-DD55-42CB-BBD3-C97318F48516}" type="slidenum">
              <a:rPr lang="fr-FR" smtClean="0"/>
              <a:t>‹N°›</a:t>
            </a:fld>
            <a:endParaRPr lang="fr-FR"/>
          </a:p>
        </p:txBody>
      </p:sp>
    </p:spTree>
    <p:extLst>
      <p:ext uri="{BB962C8B-B14F-4D97-AF65-F5344CB8AC3E}">
        <p14:creationId xmlns:p14="http://schemas.microsoft.com/office/powerpoint/2010/main" val="2274873698"/>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42D2F65-8450-787C-FABA-B3E3898E2E7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A3FBD93-CA54-4840-6AF2-47541503C99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3B4C966-9800-1A8C-0D20-3F4C96E9BE1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5431A92-4DBC-297E-C1A2-6F3C6021676F}"/>
              </a:ext>
            </a:extLst>
          </p:cNvPr>
          <p:cNvSpPr>
            <a:spLocks noGrp="1"/>
          </p:cNvSpPr>
          <p:nvPr>
            <p:ph type="dt" sz="half" idx="10"/>
          </p:nvPr>
        </p:nvSpPr>
        <p:spPr/>
        <p:txBody>
          <a:bodyPr/>
          <a:lstStyle/>
          <a:p>
            <a:fld id="{2E064319-706E-4846-A3BE-09138C4710F0}" type="datetimeFigureOut">
              <a:rPr lang="fr-FR" smtClean="0"/>
              <a:t>09/03/2024</a:t>
            </a:fld>
            <a:endParaRPr lang="fr-FR"/>
          </a:p>
        </p:txBody>
      </p:sp>
      <p:sp>
        <p:nvSpPr>
          <p:cNvPr id="6" name="Espace réservé du pied de page 5">
            <a:extLst>
              <a:ext uri="{FF2B5EF4-FFF2-40B4-BE49-F238E27FC236}">
                <a16:creationId xmlns:a16="http://schemas.microsoft.com/office/drawing/2014/main" id="{690069B4-3842-1A96-BDDB-074B69557AD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48D727B-CEB8-3A73-4A27-C7BBBD828145}"/>
              </a:ext>
            </a:extLst>
          </p:cNvPr>
          <p:cNvSpPr>
            <a:spLocks noGrp="1"/>
          </p:cNvSpPr>
          <p:nvPr>
            <p:ph type="sldNum" sz="quarter" idx="12"/>
          </p:nvPr>
        </p:nvSpPr>
        <p:spPr/>
        <p:txBody>
          <a:bodyPr/>
          <a:lstStyle/>
          <a:p>
            <a:fld id="{DB2157B4-DD55-42CB-BBD3-C97318F48516}" type="slidenum">
              <a:rPr lang="fr-FR" smtClean="0"/>
              <a:t>‹N°›</a:t>
            </a:fld>
            <a:endParaRPr lang="fr-FR"/>
          </a:p>
        </p:txBody>
      </p:sp>
    </p:spTree>
    <p:extLst>
      <p:ext uri="{BB962C8B-B14F-4D97-AF65-F5344CB8AC3E}">
        <p14:creationId xmlns:p14="http://schemas.microsoft.com/office/powerpoint/2010/main" val="3194000209"/>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6DE233-7B8B-1363-9F19-29A2EF379BA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F0A1565-8075-0E59-B1FF-467B9CE0706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B226244-90C9-69BA-4B5A-8834EEF2D99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F419EA3-9FA3-B5A1-86A1-73882F962B9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F37ABDA-B307-E077-B72D-384296DCDBD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C57D459-B895-91AB-E5F9-19FD3684B4C9}"/>
              </a:ext>
            </a:extLst>
          </p:cNvPr>
          <p:cNvSpPr>
            <a:spLocks noGrp="1"/>
          </p:cNvSpPr>
          <p:nvPr>
            <p:ph type="dt" sz="half" idx="10"/>
          </p:nvPr>
        </p:nvSpPr>
        <p:spPr/>
        <p:txBody>
          <a:bodyPr/>
          <a:lstStyle/>
          <a:p>
            <a:fld id="{2E064319-706E-4846-A3BE-09138C4710F0}" type="datetimeFigureOut">
              <a:rPr lang="fr-FR" smtClean="0"/>
              <a:t>09/03/2024</a:t>
            </a:fld>
            <a:endParaRPr lang="fr-FR"/>
          </a:p>
        </p:txBody>
      </p:sp>
      <p:sp>
        <p:nvSpPr>
          <p:cNvPr id="8" name="Espace réservé du pied de page 7">
            <a:extLst>
              <a:ext uri="{FF2B5EF4-FFF2-40B4-BE49-F238E27FC236}">
                <a16:creationId xmlns:a16="http://schemas.microsoft.com/office/drawing/2014/main" id="{FCBD23F7-DFCF-7841-3D16-DDB1204BC86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BE71776-470A-C481-62AA-E22FED058741}"/>
              </a:ext>
            </a:extLst>
          </p:cNvPr>
          <p:cNvSpPr>
            <a:spLocks noGrp="1"/>
          </p:cNvSpPr>
          <p:nvPr>
            <p:ph type="sldNum" sz="quarter" idx="12"/>
          </p:nvPr>
        </p:nvSpPr>
        <p:spPr/>
        <p:txBody>
          <a:bodyPr/>
          <a:lstStyle/>
          <a:p>
            <a:fld id="{DB2157B4-DD55-42CB-BBD3-C97318F48516}" type="slidenum">
              <a:rPr lang="fr-FR" smtClean="0"/>
              <a:t>‹N°›</a:t>
            </a:fld>
            <a:endParaRPr lang="fr-FR"/>
          </a:p>
        </p:txBody>
      </p:sp>
    </p:spTree>
    <p:extLst>
      <p:ext uri="{BB962C8B-B14F-4D97-AF65-F5344CB8AC3E}">
        <p14:creationId xmlns:p14="http://schemas.microsoft.com/office/powerpoint/2010/main" val="3864014836"/>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B67C7C-5683-1EBB-9A2B-B5A2B4806B8F}"/>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930D43E-233E-3A5E-55D0-46CB0AE5EA03}"/>
              </a:ext>
            </a:extLst>
          </p:cNvPr>
          <p:cNvSpPr>
            <a:spLocks noGrp="1"/>
          </p:cNvSpPr>
          <p:nvPr>
            <p:ph type="dt" sz="half" idx="10"/>
          </p:nvPr>
        </p:nvSpPr>
        <p:spPr/>
        <p:txBody>
          <a:bodyPr/>
          <a:lstStyle/>
          <a:p>
            <a:fld id="{2E064319-706E-4846-A3BE-09138C4710F0}" type="datetimeFigureOut">
              <a:rPr lang="fr-FR" smtClean="0"/>
              <a:t>09/03/2024</a:t>
            </a:fld>
            <a:endParaRPr lang="fr-FR"/>
          </a:p>
        </p:txBody>
      </p:sp>
      <p:sp>
        <p:nvSpPr>
          <p:cNvPr id="4" name="Espace réservé du pied de page 3">
            <a:extLst>
              <a:ext uri="{FF2B5EF4-FFF2-40B4-BE49-F238E27FC236}">
                <a16:creationId xmlns:a16="http://schemas.microsoft.com/office/drawing/2014/main" id="{5875AF78-98B8-F46D-1453-0F8D85537497}"/>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082888D-FF21-2747-9536-2F26043BCC64}"/>
              </a:ext>
            </a:extLst>
          </p:cNvPr>
          <p:cNvSpPr>
            <a:spLocks noGrp="1"/>
          </p:cNvSpPr>
          <p:nvPr>
            <p:ph type="sldNum" sz="quarter" idx="12"/>
          </p:nvPr>
        </p:nvSpPr>
        <p:spPr/>
        <p:txBody>
          <a:bodyPr/>
          <a:lstStyle/>
          <a:p>
            <a:fld id="{DB2157B4-DD55-42CB-BBD3-C97318F48516}" type="slidenum">
              <a:rPr lang="fr-FR" smtClean="0"/>
              <a:t>‹N°›</a:t>
            </a:fld>
            <a:endParaRPr lang="fr-FR"/>
          </a:p>
        </p:txBody>
      </p:sp>
    </p:spTree>
    <p:extLst>
      <p:ext uri="{BB962C8B-B14F-4D97-AF65-F5344CB8AC3E}">
        <p14:creationId xmlns:p14="http://schemas.microsoft.com/office/powerpoint/2010/main" val="815918470"/>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234DD72-685D-40A3-179A-BBD2B715C907}"/>
              </a:ext>
            </a:extLst>
          </p:cNvPr>
          <p:cNvSpPr>
            <a:spLocks noGrp="1"/>
          </p:cNvSpPr>
          <p:nvPr>
            <p:ph type="dt" sz="half" idx="10"/>
          </p:nvPr>
        </p:nvSpPr>
        <p:spPr/>
        <p:txBody>
          <a:bodyPr/>
          <a:lstStyle/>
          <a:p>
            <a:fld id="{2E064319-706E-4846-A3BE-09138C4710F0}" type="datetimeFigureOut">
              <a:rPr lang="fr-FR" smtClean="0"/>
              <a:t>09/03/2024</a:t>
            </a:fld>
            <a:endParaRPr lang="fr-FR"/>
          </a:p>
        </p:txBody>
      </p:sp>
      <p:sp>
        <p:nvSpPr>
          <p:cNvPr id="3" name="Espace réservé du pied de page 2">
            <a:extLst>
              <a:ext uri="{FF2B5EF4-FFF2-40B4-BE49-F238E27FC236}">
                <a16:creationId xmlns:a16="http://schemas.microsoft.com/office/drawing/2014/main" id="{813E8BEF-0DC6-1FD5-FEFC-C04557365F6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BF6FC56-DC74-3603-CD9E-A291FBBA8BE0}"/>
              </a:ext>
            </a:extLst>
          </p:cNvPr>
          <p:cNvSpPr>
            <a:spLocks noGrp="1"/>
          </p:cNvSpPr>
          <p:nvPr>
            <p:ph type="sldNum" sz="quarter" idx="12"/>
          </p:nvPr>
        </p:nvSpPr>
        <p:spPr/>
        <p:txBody>
          <a:bodyPr/>
          <a:lstStyle/>
          <a:p>
            <a:fld id="{DB2157B4-DD55-42CB-BBD3-C97318F48516}" type="slidenum">
              <a:rPr lang="fr-FR" smtClean="0"/>
              <a:t>‹N°›</a:t>
            </a:fld>
            <a:endParaRPr lang="fr-FR"/>
          </a:p>
        </p:txBody>
      </p:sp>
    </p:spTree>
    <p:extLst>
      <p:ext uri="{BB962C8B-B14F-4D97-AF65-F5344CB8AC3E}">
        <p14:creationId xmlns:p14="http://schemas.microsoft.com/office/powerpoint/2010/main" val="1487360328"/>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3D8F85-BFD7-29EC-B470-5BBB74440F8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2E8C02F-70BF-6BDD-05DA-7E174EB46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6EC5D40-CB99-F3D0-7394-74F3192B6D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D1CCC2C-A7F0-A0E6-8FC0-43F2D80A1DE2}"/>
              </a:ext>
            </a:extLst>
          </p:cNvPr>
          <p:cNvSpPr>
            <a:spLocks noGrp="1"/>
          </p:cNvSpPr>
          <p:nvPr>
            <p:ph type="dt" sz="half" idx="10"/>
          </p:nvPr>
        </p:nvSpPr>
        <p:spPr/>
        <p:txBody>
          <a:bodyPr/>
          <a:lstStyle/>
          <a:p>
            <a:fld id="{2E064319-706E-4846-A3BE-09138C4710F0}" type="datetimeFigureOut">
              <a:rPr lang="fr-FR" smtClean="0"/>
              <a:t>09/03/2024</a:t>
            </a:fld>
            <a:endParaRPr lang="fr-FR"/>
          </a:p>
        </p:txBody>
      </p:sp>
      <p:sp>
        <p:nvSpPr>
          <p:cNvPr id="6" name="Espace réservé du pied de page 5">
            <a:extLst>
              <a:ext uri="{FF2B5EF4-FFF2-40B4-BE49-F238E27FC236}">
                <a16:creationId xmlns:a16="http://schemas.microsoft.com/office/drawing/2014/main" id="{44E08D14-5DA1-0742-E7F3-1990E5049AB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29A5683-8588-2722-1212-7F912F00C0AB}"/>
              </a:ext>
            </a:extLst>
          </p:cNvPr>
          <p:cNvSpPr>
            <a:spLocks noGrp="1"/>
          </p:cNvSpPr>
          <p:nvPr>
            <p:ph type="sldNum" sz="quarter" idx="12"/>
          </p:nvPr>
        </p:nvSpPr>
        <p:spPr/>
        <p:txBody>
          <a:bodyPr/>
          <a:lstStyle/>
          <a:p>
            <a:fld id="{DB2157B4-DD55-42CB-BBD3-C97318F48516}" type="slidenum">
              <a:rPr lang="fr-FR" smtClean="0"/>
              <a:t>‹N°›</a:t>
            </a:fld>
            <a:endParaRPr lang="fr-FR"/>
          </a:p>
        </p:txBody>
      </p:sp>
    </p:spTree>
    <p:extLst>
      <p:ext uri="{BB962C8B-B14F-4D97-AF65-F5344CB8AC3E}">
        <p14:creationId xmlns:p14="http://schemas.microsoft.com/office/powerpoint/2010/main" val="3049092311"/>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C296D3-09E3-6710-C185-B9348A4CBFC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4482A7E-65C7-AD61-3FA6-9B955BC3112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AF63B18-5F59-FAEE-3D60-34B795E7AF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B8E30B2-33B4-2DFD-0049-D35A5914D4A7}"/>
              </a:ext>
            </a:extLst>
          </p:cNvPr>
          <p:cNvSpPr>
            <a:spLocks noGrp="1"/>
          </p:cNvSpPr>
          <p:nvPr>
            <p:ph type="dt" sz="half" idx="10"/>
          </p:nvPr>
        </p:nvSpPr>
        <p:spPr/>
        <p:txBody>
          <a:bodyPr/>
          <a:lstStyle/>
          <a:p>
            <a:fld id="{2E064319-706E-4846-A3BE-09138C4710F0}" type="datetimeFigureOut">
              <a:rPr lang="fr-FR" smtClean="0"/>
              <a:t>09/03/2024</a:t>
            </a:fld>
            <a:endParaRPr lang="fr-FR"/>
          </a:p>
        </p:txBody>
      </p:sp>
      <p:sp>
        <p:nvSpPr>
          <p:cNvPr id="6" name="Espace réservé du pied de page 5">
            <a:extLst>
              <a:ext uri="{FF2B5EF4-FFF2-40B4-BE49-F238E27FC236}">
                <a16:creationId xmlns:a16="http://schemas.microsoft.com/office/drawing/2014/main" id="{61B14750-4BA3-29AD-6BFB-B1D37A80568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D7F6D43-7B2C-F491-6883-0B79B64F2F13}"/>
              </a:ext>
            </a:extLst>
          </p:cNvPr>
          <p:cNvSpPr>
            <a:spLocks noGrp="1"/>
          </p:cNvSpPr>
          <p:nvPr>
            <p:ph type="sldNum" sz="quarter" idx="12"/>
          </p:nvPr>
        </p:nvSpPr>
        <p:spPr/>
        <p:txBody>
          <a:bodyPr/>
          <a:lstStyle/>
          <a:p>
            <a:fld id="{DB2157B4-DD55-42CB-BBD3-C97318F48516}" type="slidenum">
              <a:rPr lang="fr-FR" smtClean="0"/>
              <a:t>‹N°›</a:t>
            </a:fld>
            <a:endParaRPr lang="fr-FR"/>
          </a:p>
        </p:txBody>
      </p:sp>
    </p:spTree>
    <p:extLst>
      <p:ext uri="{BB962C8B-B14F-4D97-AF65-F5344CB8AC3E}">
        <p14:creationId xmlns:p14="http://schemas.microsoft.com/office/powerpoint/2010/main" val="3046969340"/>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DA9C53-90DD-8815-F127-98E28342C16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8E8850B-6ACB-AD5C-E129-16A105AB9E1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BF94A7A-97B4-E688-0ECB-0146E9CF3105}"/>
              </a:ext>
            </a:extLst>
          </p:cNvPr>
          <p:cNvSpPr>
            <a:spLocks noGrp="1"/>
          </p:cNvSpPr>
          <p:nvPr>
            <p:ph type="dt" sz="half" idx="10"/>
          </p:nvPr>
        </p:nvSpPr>
        <p:spPr/>
        <p:txBody>
          <a:bodyPr/>
          <a:lstStyle/>
          <a:p>
            <a:fld id="{2E064319-706E-4846-A3BE-09138C4710F0}" type="datetimeFigureOut">
              <a:rPr lang="fr-FR" smtClean="0"/>
              <a:t>09/03/2024</a:t>
            </a:fld>
            <a:endParaRPr lang="fr-FR"/>
          </a:p>
        </p:txBody>
      </p:sp>
      <p:sp>
        <p:nvSpPr>
          <p:cNvPr id="5" name="Espace réservé du pied de page 4">
            <a:extLst>
              <a:ext uri="{FF2B5EF4-FFF2-40B4-BE49-F238E27FC236}">
                <a16:creationId xmlns:a16="http://schemas.microsoft.com/office/drawing/2014/main" id="{A2165BE6-39F0-9F09-CF4F-E791AEA83F8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BB3675B-492B-A370-8459-04C442E63478}"/>
              </a:ext>
            </a:extLst>
          </p:cNvPr>
          <p:cNvSpPr>
            <a:spLocks noGrp="1"/>
          </p:cNvSpPr>
          <p:nvPr>
            <p:ph type="sldNum" sz="quarter" idx="12"/>
          </p:nvPr>
        </p:nvSpPr>
        <p:spPr/>
        <p:txBody>
          <a:bodyPr/>
          <a:lstStyle/>
          <a:p>
            <a:fld id="{DB2157B4-DD55-42CB-BBD3-C97318F48516}" type="slidenum">
              <a:rPr lang="fr-FR" smtClean="0"/>
              <a:t>‹N°›</a:t>
            </a:fld>
            <a:endParaRPr lang="fr-FR"/>
          </a:p>
        </p:txBody>
      </p:sp>
    </p:spTree>
    <p:extLst>
      <p:ext uri="{BB962C8B-B14F-4D97-AF65-F5344CB8AC3E}">
        <p14:creationId xmlns:p14="http://schemas.microsoft.com/office/powerpoint/2010/main" val="2894802196"/>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D60E9F6-0652-2FAE-9280-9AC0A2D5D5A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F97352C-0769-4FB7-4824-065437C0EEC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6CBAC9E-8B1C-84A7-E263-97B58F440E24}"/>
              </a:ext>
            </a:extLst>
          </p:cNvPr>
          <p:cNvSpPr>
            <a:spLocks noGrp="1"/>
          </p:cNvSpPr>
          <p:nvPr>
            <p:ph type="dt" sz="half" idx="10"/>
          </p:nvPr>
        </p:nvSpPr>
        <p:spPr/>
        <p:txBody>
          <a:bodyPr/>
          <a:lstStyle/>
          <a:p>
            <a:fld id="{2E064319-706E-4846-A3BE-09138C4710F0}" type="datetimeFigureOut">
              <a:rPr lang="fr-FR" smtClean="0"/>
              <a:t>09/03/2024</a:t>
            </a:fld>
            <a:endParaRPr lang="fr-FR"/>
          </a:p>
        </p:txBody>
      </p:sp>
      <p:sp>
        <p:nvSpPr>
          <p:cNvPr id="5" name="Espace réservé du pied de page 4">
            <a:extLst>
              <a:ext uri="{FF2B5EF4-FFF2-40B4-BE49-F238E27FC236}">
                <a16:creationId xmlns:a16="http://schemas.microsoft.com/office/drawing/2014/main" id="{68E34EC1-4859-D53E-78C3-C718A23234C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20F2F4D-49CB-E5D0-FD53-02C4124D9477}"/>
              </a:ext>
            </a:extLst>
          </p:cNvPr>
          <p:cNvSpPr>
            <a:spLocks noGrp="1"/>
          </p:cNvSpPr>
          <p:nvPr>
            <p:ph type="sldNum" sz="quarter" idx="12"/>
          </p:nvPr>
        </p:nvSpPr>
        <p:spPr/>
        <p:txBody>
          <a:bodyPr/>
          <a:lstStyle/>
          <a:p>
            <a:fld id="{DB2157B4-DD55-42CB-BBD3-C97318F48516}" type="slidenum">
              <a:rPr lang="fr-FR" smtClean="0"/>
              <a:t>‹N°›</a:t>
            </a:fld>
            <a:endParaRPr lang="fr-FR"/>
          </a:p>
        </p:txBody>
      </p:sp>
    </p:spTree>
    <p:extLst>
      <p:ext uri="{BB962C8B-B14F-4D97-AF65-F5344CB8AC3E}">
        <p14:creationId xmlns:p14="http://schemas.microsoft.com/office/powerpoint/2010/main" val="1253701630"/>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354F986-B37D-DE11-0306-17F3D2FE486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C15C6EE-1829-70E9-6C78-30748F70C1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A3DAC45-6DE3-F8CE-EFFC-DD8859F25D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E064319-706E-4846-A3BE-09138C4710F0}" type="datetimeFigureOut">
              <a:rPr lang="fr-FR" smtClean="0"/>
              <a:t>09/03/2024</a:t>
            </a:fld>
            <a:endParaRPr lang="fr-FR"/>
          </a:p>
        </p:txBody>
      </p:sp>
      <p:sp>
        <p:nvSpPr>
          <p:cNvPr id="5" name="Espace réservé du pied de page 4">
            <a:extLst>
              <a:ext uri="{FF2B5EF4-FFF2-40B4-BE49-F238E27FC236}">
                <a16:creationId xmlns:a16="http://schemas.microsoft.com/office/drawing/2014/main" id="{82D8B19E-2F81-173D-F6E9-68807EA932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56F54DA-1A08-1C7E-E9B2-FCABD86585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B2157B4-DD55-42CB-BBD3-C97318F48516}" type="slidenum">
              <a:rPr lang="fr-FR" smtClean="0"/>
              <a:t>‹N°›</a:t>
            </a:fld>
            <a:endParaRPr lang="fr-FR"/>
          </a:p>
        </p:txBody>
      </p:sp>
    </p:spTree>
    <p:extLst>
      <p:ext uri="{BB962C8B-B14F-4D97-AF65-F5344CB8AC3E}">
        <p14:creationId xmlns:p14="http://schemas.microsoft.com/office/powerpoint/2010/main" val="41026773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montagne, arbre&#10;&#10;Description générée automatiquement">
            <a:extLst>
              <a:ext uri="{FF2B5EF4-FFF2-40B4-BE49-F238E27FC236}">
                <a16:creationId xmlns:a16="http://schemas.microsoft.com/office/drawing/2014/main" id="{FBDE8C23-F39C-116A-CA9B-857D780C25D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3466" y="279000"/>
            <a:ext cx="11200000" cy="6300000"/>
          </a:xfrm>
          <a:prstGeom prst="rect">
            <a:avLst/>
          </a:prstGeom>
          <a:effectLst>
            <a:softEdge rad="635000"/>
          </a:effectLst>
        </p:spPr>
      </p:pic>
      <p:sp>
        <p:nvSpPr>
          <p:cNvPr id="4" name="ZoneTexte 3">
            <a:extLst>
              <a:ext uri="{FF2B5EF4-FFF2-40B4-BE49-F238E27FC236}">
                <a16:creationId xmlns:a16="http://schemas.microsoft.com/office/drawing/2014/main" id="{26BF9557-8FB2-535D-8757-D6A4F27D3646}"/>
              </a:ext>
            </a:extLst>
          </p:cNvPr>
          <p:cNvSpPr txBox="1"/>
          <p:nvPr/>
        </p:nvSpPr>
        <p:spPr>
          <a:xfrm>
            <a:off x="2480310" y="278999"/>
            <a:ext cx="10549890" cy="461665"/>
          </a:xfrm>
          <a:prstGeom prst="rect">
            <a:avLst/>
          </a:prstGeom>
          <a:noFill/>
        </p:spPr>
        <p:txBody>
          <a:bodyPr wrap="square" rtlCol="0">
            <a:spAutoFit/>
          </a:bodyPr>
          <a:lstStyle/>
          <a:p>
            <a:r>
              <a:rPr lang="fr-FR" sz="2400" b="1" dirty="0">
                <a:solidFill>
                  <a:srgbClr val="FFFF00"/>
                </a:solidFill>
              </a:rPr>
              <a:t>Lorient Vous Présente  La Ville De Ronda (Espagne )</a:t>
            </a:r>
          </a:p>
        </p:txBody>
      </p:sp>
      <p:sp>
        <p:nvSpPr>
          <p:cNvPr id="5" name="ZoneTexte 4">
            <a:extLst>
              <a:ext uri="{FF2B5EF4-FFF2-40B4-BE49-F238E27FC236}">
                <a16:creationId xmlns:a16="http://schemas.microsoft.com/office/drawing/2014/main" id="{61AE5173-3C85-C5D3-3A96-9CEE9B19A0C5}"/>
              </a:ext>
            </a:extLst>
          </p:cNvPr>
          <p:cNvSpPr txBox="1"/>
          <p:nvPr/>
        </p:nvSpPr>
        <p:spPr>
          <a:xfrm>
            <a:off x="5520690" y="6215687"/>
            <a:ext cx="6583680" cy="461665"/>
          </a:xfrm>
          <a:prstGeom prst="rect">
            <a:avLst/>
          </a:prstGeom>
          <a:noFill/>
        </p:spPr>
        <p:txBody>
          <a:bodyPr wrap="square" rtlCol="0">
            <a:spAutoFit/>
          </a:bodyPr>
          <a:lstStyle/>
          <a:p>
            <a:r>
              <a:rPr lang="fr-FR" sz="2400" b="1" dirty="0">
                <a:solidFill>
                  <a:srgbClr val="FFFF00"/>
                </a:solidFill>
              </a:rPr>
              <a:t>RONDA</a:t>
            </a:r>
          </a:p>
        </p:txBody>
      </p:sp>
    </p:spTree>
    <p:extLst>
      <p:ext uri="{BB962C8B-B14F-4D97-AF65-F5344CB8AC3E}">
        <p14:creationId xmlns:p14="http://schemas.microsoft.com/office/powerpoint/2010/main" val="1007782245"/>
      </p:ext>
    </p:extLst>
  </p:cSld>
  <p:clrMapOvr>
    <a:masterClrMapping/>
  </p:clrMapOvr>
  <mc:AlternateContent xmlns:mc="http://schemas.openxmlformats.org/markup-compatibility/2006">
    <mc:Choice xmlns:p14="http://schemas.microsoft.com/office/powerpoint/2010/main" Requires="p14">
      <p:transition spd="slow" p14:dur="5000" advClick="0" advTm="8000">
        <p14:pan dir="u"/>
        <p:sndAc>
          <p:stSnd loop="1">
            <p:snd r:embed="rId2" name="Rumba des Launes.wav"/>
          </p:stSnd>
        </p:sndAc>
      </p:transition>
    </mc:Choice>
    <mc:Fallback>
      <p:transition spd="slow" advClick="0" advTm="8000">
        <p:fade/>
        <p:sndAc>
          <p:stSnd loop="1">
            <p:snd r:embed="rId2" name="Rumba des Laun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BD98550C-FC1F-85C9-AB76-574082814406}"/>
              </a:ext>
            </a:extLst>
          </p:cNvPr>
          <p:cNvSpPr txBox="1"/>
          <p:nvPr/>
        </p:nvSpPr>
        <p:spPr>
          <a:xfrm>
            <a:off x="509288" y="335845"/>
            <a:ext cx="11389488" cy="6186309"/>
          </a:xfrm>
          <a:prstGeom prst="rect">
            <a:avLst/>
          </a:prstGeom>
          <a:noFill/>
        </p:spPr>
        <p:txBody>
          <a:bodyPr wrap="square">
            <a:spAutoFit/>
          </a:bodyPr>
          <a:lstStyle/>
          <a:p>
            <a:r>
              <a:rPr lang="fr-FR" sz="3600" b="1" dirty="0">
                <a:solidFill>
                  <a:schemeClr val="bg1"/>
                </a:solidFill>
              </a:rPr>
              <a:t>Ronda est une ville installée au sommet d'une montagne, dans la province espagnole de Malaga, en Andalousie. Elle surplombe El Tajo, une gorge profonde qui sépare la nouvelle ville, établie vers le XVe siècle, de la vieille ville, datant de l'occupation mauresque. </a:t>
            </a:r>
            <a:r>
              <a:rPr lang="fr-FR" sz="3600" b="1" dirty="0" err="1">
                <a:solidFill>
                  <a:schemeClr val="bg1"/>
                </a:solidFill>
              </a:rPr>
              <a:t>Puente</a:t>
            </a:r>
            <a:r>
              <a:rPr lang="fr-FR" sz="3600" b="1" dirty="0">
                <a:solidFill>
                  <a:schemeClr val="bg1"/>
                </a:solidFill>
              </a:rPr>
              <a:t> </a:t>
            </a:r>
            <a:r>
              <a:rPr lang="fr-FR" sz="3600" b="1" dirty="0" err="1">
                <a:solidFill>
                  <a:schemeClr val="bg1"/>
                </a:solidFill>
              </a:rPr>
              <a:t>Nuevo</a:t>
            </a:r>
            <a:r>
              <a:rPr lang="fr-FR" sz="3600" b="1" dirty="0">
                <a:solidFill>
                  <a:schemeClr val="bg1"/>
                </a:solidFill>
              </a:rPr>
              <a:t>, un pont de pierre enjambant la gorge, offre un point de vue sur les environs. Dans la nouvelle ville, les arènes historiques pour corrida Plaza de Toros, datant du XVIIIe siècle, constituent l'un des monuments les plus significatifs de la ville.</a:t>
            </a:r>
          </a:p>
        </p:txBody>
      </p:sp>
    </p:spTree>
    <p:extLst>
      <p:ext uri="{BB962C8B-B14F-4D97-AF65-F5344CB8AC3E}">
        <p14:creationId xmlns:p14="http://schemas.microsoft.com/office/powerpoint/2010/main" val="291208375"/>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Véhicule tiré par des chevaux, roue, sol&#10;&#10;Description générée automatiquement">
            <a:extLst>
              <a:ext uri="{FF2B5EF4-FFF2-40B4-BE49-F238E27FC236}">
                <a16:creationId xmlns:a16="http://schemas.microsoft.com/office/drawing/2014/main" id="{D2621C91-5201-F9F7-20CF-8980E11A9F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7000" y="0"/>
            <a:ext cx="6858000" cy="6858000"/>
          </a:xfrm>
          <a:prstGeom prst="rect">
            <a:avLst/>
          </a:prstGeom>
          <a:effectLst>
            <a:softEdge rad="635000"/>
          </a:effectLst>
        </p:spPr>
      </p:pic>
      <p:sp>
        <p:nvSpPr>
          <p:cNvPr id="4" name="ZoneTexte 3">
            <a:extLst>
              <a:ext uri="{FF2B5EF4-FFF2-40B4-BE49-F238E27FC236}">
                <a16:creationId xmlns:a16="http://schemas.microsoft.com/office/drawing/2014/main" id="{CFEA27B2-0D7B-720B-4F13-F3A674E2242B}"/>
              </a:ext>
            </a:extLst>
          </p:cNvPr>
          <p:cNvSpPr txBox="1"/>
          <p:nvPr/>
        </p:nvSpPr>
        <p:spPr>
          <a:xfrm>
            <a:off x="4149090" y="6336685"/>
            <a:ext cx="7098030" cy="461665"/>
          </a:xfrm>
          <a:prstGeom prst="rect">
            <a:avLst/>
          </a:prstGeom>
          <a:noFill/>
        </p:spPr>
        <p:txBody>
          <a:bodyPr wrap="square" rtlCol="0">
            <a:spAutoFit/>
          </a:bodyPr>
          <a:lstStyle/>
          <a:p>
            <a:r>
              <a:rPr lang="fr-FR" sz="2400" b="1" dirty="0">
                <a:solidFill>
                  <a:srgbClr val="FFFF00"/>
                </a:solidFill>
              </a:rPr>
              <a:t>Grandes arènes de Ronda </a:t>
            </a:r>
          </a:p>
        </p:txBody>
      </p:sp>
    </p:spTree>
    <p:extLst>
      <p:ext uri="{BB962C8B-B14F-4D97-AF65-F5344CB8AC3E}">
        <p14:creationId xmlns:p14="http://schemas.microsoft.com/office/powerpoint/2010/main" val="412227464"/>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ardin, plein air, arbre, Aménagement paysager&#10;&#10;Description générée automatiquement">
            <a:extLst>
              <a:ext uri="{FF2B5EF4-FFF2-40B4-BE49-F238E27FC236}">
                <a16:creationId xmlns:a16="http://schemas.microsoft.com/office/drawing/2014/main" id="{7D0349CD-6D5F-102F-E0AB-EEBAF64AA6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0067" y="279000"/>
            <a:ext cx="8470503" cy="6300000"/>
          </a:xfrm>
          <a:prstGeom prst="rect">
            <a:avLst/>
          </a:prstGeom>
          <a:effectLst>
            <a:softEdge rad="635000"/>
          </a:effectLst>
        </p:spPr>
      </p:pic>
      <p:sp>
        <p:nvSpPr>
          <p:cNvPr id="4" name="ZoneTexte 3">
            <a:extLst>
              <a:ext uri="{FF2B5EF4-FFF2-40B4-BE49-F238E27FC236}">
                <a16:creationId xmlns:a16="http://schemas.microsoft.com/office/drawing/2014/main" id="{2F08A43D-4840-C9EF-97ED-1D28A87A0C0C}"/>
              </a:ext>
            </a:extLst>
          </p:cNvPr>
          <p:cNvSpPr txBox="1"/>
          <p:nvPr/>
        </p:nvSpPr>
        <p:spPr>
          <a:xfrm>
            <a:off x="3451859" y="6192665"/>
            <a:ext cx="8470503" cy="461665"/>
          </a:xfrm>
          <a:prstGeom prst="rect">
            <a:avLst/>
          </a:prstGeom>
          <a:noFill/>
        </p:spPr>
        <p:txBody>
          <a:bodyPr wrap="square" rtlCol="0">
            <a:spAutoFit/>
          </a:bodyPr>
          <a:lstStyle/>
          <a:p>
            <a:r>
              <a:rPr lang="fr-FR" sz="2400" b="1" dirty="0">
                <a:solidFill>
                  <a:schemeClr val="bg1"/>
                </a:solidFill>
              </a:rPr>
              <a:t>Jardin avec vue sur la Maison du Roi Maure</a:t>
            </a:r>
          </a:p>
        </p:txBody>
      </p:sp>
    </p:spTree>
    <p:extLst>
      <p:ext uri="{BB962C8B-B14F-4D97-AF65-F5344CB8AC3E}">
        <p14:creationId xmlns:p14="http://schemas.microsoft.com/office/powerpoint/2010/main" val="2949814783"/>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plante&#10;&#10;Description générée automatiquement">
            <a:extLst>
              <a:ext uri="{FF2B5EF4-FFF2-40B4-BE49-F238E27FC236}">
                <a16:creationId xmlns:a16="http://schemas.microsoft.com/office/drawing/2014/main" id="{12E99753-D707-610A-3F1B-771065E8DF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6000" y="380475"/>
            <a:ext cx="9180000" cy="6097050"/>
          </a:xfrm>
          <a:prstGeom prst="rect">
            <a:avLst/>
          </a:prstGeom>
          <a:effectLst>
            <a:softEdge rad="635000"/>
          </a:effectLst>
        </p:spPr>
      </p:pic>
      <p:sp>
        <p:nvSpPr>
          <p:cNvPr id="4" name="ZoneTexte 3">
            <a:extLst>
              <a:ext uri="{FF2B5EF4-FFF2-40B4-BE49-F238E27FC236}">
                <a16:creationId xmlns:a16="http://schemas.microsoft.com/office/drawing/2014/main" id="{1091AB89-FD91-CA26-47A8-FD32443AF664}"/>
              </a:ext>
            </a:extLst>
          </p:cNvPr>
          <p:cNvSpPr txBox="1"/>
          <p:nvPr/>
        </p:nvSpPr>
        <p:spPr>
          <a:xfrm>
            <a:off x="3177540" y="6069330"/>
            <a:ext cx="8755380" cy="461665"/>
          </a:xfrm>
          <a:prstGeom prst="rect">
            <a:avLst/>
          </a:prstGeom>
          <a:noFill/>
        </p:spPr>
        <p:txBody>
          <a:bodyPr wrap="square" rtlCol="0">
            <a:spAutoFit/>
          </a:bodyPr>
          <a:lstStyle/>
          <a:p>
            <a:r>
              <a:rPr lang="fr-FR" sz="2400" b="1">
                <a:solidFill>
                  <a:srgbClr val="FFFF00"/>
                </a:solidFill>
              </a:rPr>
              <a:t>Impressionnant pont sur le Tajo de Ronda</a:t>
            </a:r>
            <a:endParaRPr lang="fr-FR" sz="2400" b="1" dirty="0">
              <a:solidFill>
                <a:srgbClr val="FFFF00"/>
              </a:solidFill>
            </a:endParaRPr>
          </a:p>
        </p:txBody>
      </p:sp>
    </p:spTree>
    <p:extLst>
      <p:ext uri="{BB962C8B-B14F-4D97-AF65-F5344CB8AC3E}">
        <p14:creationId xmlns:p14="http://schemas.microsoft.com/office/powerpoint/2010/main" val="2716967515"/>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08521254-39AB-FD4C-702B-5A90447ED33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3786" y="459000"/>
            <a:ext cx="8904427" cy="5940000"/>
          </a:xfrm>
          <a:prstGeom prst="rect">
            <a:avLst/>
          </a:prstGeom>
          <a:effectLst>
            <a:softEdge rad="635000"/>
          </a:effectLst>
        </p:spPr>
      </p:pic>
      <p:sp>
        <p:nvSpPr>
          <p:cNvPr id="4" name="ZoneTexte 3">
            <a:extLst>
              <a:ext uri="{FF2B5EF4-FFF2-40B4-BE49-F238E27FC236}">
                <a16:creationId xmlns:a16="http://schemas.microsoft.com/office/drawing/2014/main" id="{E405A517-7939-27DB-4072-23331FA161DE}"/>
              </a:ext>
            </a:extLst>
          </p:cNvPr>
          <p:cNvSpPr txBox="1"/>
          <p:nvPr/>
        </p:nvSpPr>
        <p:spPr>
          <a:xfrm>
            <a:off x="3051810" y="6005215"/>
            <a:ext cx="8789670" cy="461665"/>
          </a:xfrm>
          <a:prstGeom prst="rect">
            <a:avLst/>
          </a:prstGeom>
          <a:noFill/>
        </p:spPr>
        <p:txBody>
          <a:bodyPr wrap="square" rtlCol="0">
            <a:spAutoFit/>
          </a:bodyPr>
          <a:lstStyle/>
          <a:p>
            <a:r>
              <a:rPr lang="fr-FR" sz="2400" b="1" dirty="0">
                <a:solidFill>
                  <a:srgbClr val="FFFF00"/>
                </a:solidFill>
              </a:rPr>
              <a:t>Ancienne église de l’</a:t>
            </a:r>
            <a:r>
              <a:rPr lang="fr-FR" sz="2400" b="1" dirty="0" err="1">
                <a:solidFill>
                  <a:srgbClr val="FFFF00"/>
                </a:solidFill>
              </a:rPr>
              <a:t>Espiritu</a:t>
            </a:r>
            <a:r>
              <a:rPr lang="fr-FR" sz="2400" b="1" dirty="0">
                <a:solidFill>
                  <a:srgbClr val="FFFF00"/>
                </a:solidFill>
              </a:rPr>
              <a:t> Santo de Ronda</a:t>
            </a:r>
          </a:p>
        </p:txBody>
      </p:sp>
    </p:spTree>
    <p:extLst>
      <p:ext uri="{BB962C8B-B14F-4D97-AF65-F5344CB8AC3E}">
        <p14:creationId xmlns:p14="http://schemas.microsoft.com/office/powerpoint/2010/main" val="711700516"/>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montagne, herbe&#10;&#10;Description générée automatiquement">
            <a:extLst>
              <a:ext uri="{FF2B5EF4-FFF2-40B4-BE49-F238E27FC236}">
                <a16:creationId xmlns:a16="http://schemas.microsoft.com/office/drawing/2014/main" id="{E999E790-6FAA-8D42-6D6D-807782C54D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1000" y="459000"/>
            <a:ext cx="8910000" cy="5940000"/>
          </a:xfrm>
          <a:prstGeom prst="rect">
            <a:avLst/>
          </a:prstGeom>
          <a:effectLst>
            <a:softEdge rad="635000"/>
          </a:effectLst>
        </p:spPr>
      </p:pic>
      <p:sp>
        <p:nvSpPr>
          <p:cNvPr id="4" name="ZoneTexte 3">
            <a:extLst>
              <a:ext uri="{FF2B5EF4-FFF2-40B4-BE49-F238E27FC236}">
                <a16:creationId xmlns:a16="http://schemas.microsoft.com/office/drawing/2014/main" id="{94A4F03E-B44D-B6BE-00EA-6EF2D0D16B6D}"/>
              </a:ext>
            </a:extLst>
          </p:cNvPr>
          <p:cNvSpPr txBox="1"/>
          <p:nvPr/>
        </p:nvSpPr>
        <p:spPr>
          <a:xfrm>
            <a:off x="3886200" y="6026192"/>
            <a:ext cx="8755380" cy="461665"/>
          </a:xfrm>
          <a:prstGeom prst="rect">
            <a:avLst/>
          </a:prstGeom>
          <a:noFill/>
        </p:spPr>
        <p:txBody>
          <a:bodyPr wrap="square" rtlCol="0">
            <a:spAutoFit/>
          </a:bodyPr>
          <a:lstStyle/>
          <a:p>
            <a:r>
              <a:rPr lang="fr-FR" sz="2400" b="1" dirty="0">
                <a:solidFill>
                  <a:srgbClr val="FFFF00"/>
                </a:solidFill>
              </a:rPr>
              <a:t>Route du Tajo au pied des falaises</a:t>
            </a:r>
          </a:p>
        </p:txBody>
      </p:sp>
    </p:spTree>
    <p:extLst>
      <p:ext uri="{BB962C8B-B14F-4D97-AF65-F5344CB8AC3E}">
        <p14:creationId xmlns:p14="http://schemas.microsoft.com/office/powerpoint/2010/main" val="2988515811"/>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personne, plein air, groupe&#10;&#10;Description générée automatiquement">
            <a:extLst>
              <a:ext uri="{FF2B5EF4-FFF2-40B4-BE49-F238E27FC236}">
                <a16:creationId xmlns:a16="http://schemas.microsoft.com/office/drawing/2014/main" id="{EDD17466-A86D-CBE7-6146-CA616A83FE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0019" y="459000"/>
            <a:ext cx="8951962" cy="5940000"/>
          </a:xfrm>
          <a:prstGeom prst="rect">
            <a:avLst/>
          </a:prstGeom>
          <a:effectLst>
            <a:softEdge rad="635000"/>
          </a:effectLst>
        </p:spPr>
      </p:pic>
      <p:sp>
        <p:nvSpPr>
          <p:cNvPr id="4" name="ZoneTexte 3">
            <a:extLst>
              <a:ext uri="{FF2B5EF4-FFF2-40B4-BE49-F238E27FC236}">
                <a16:creationId xmlns:a16="http://schemas.microsoft.com/office/drawing/2014/main" id="{4670ECAE-1BB3-7C83-71BD-A995E30453EF}"/>
              </a:ext>
            </a:extLst>
          </p:cNvPr>
          <p:cNvSpPr txBox="1"/>
          <p:nvPr/>
        </p:nvSpPr>
        <p:spPr>
          <a:xfrm>
            <a:off x="2560320" y="6004115"/>
            <a:ext cx="8951962" cy="461665"/>
          </a:xfrm>
          <a:prstGeom prst="rect">
            <a:avLst/>
          </a:prstGeom>
          <a:noFill/>
        </p:spPr>
        <p:txBody>
          <a:bodyPr wrap="square" rtlCol="0">
            <a:spAutoFit/>
          </a:bodyPr>
          <a:lstStyle/>
          <a:p>
            <a:r>
              <a:rPr lang="fr-FR" sz="2400" b="1">
                <a:solidFill>
                  <a:schemeClr val="bg1"/>
                </a:solidFill>
              </a:rPr>
              <a:t>Ronda traditionnelle Festival romantique de Ronda </a:t>
            </a:r>
            <a:endParaRPr lang="fr-FR" sz="2400" b="1" dirty="0">
              <a:solidFill>
                <a:schemeClr val="bg1"/>
              </a:solidFill>
            </a:endParaRPr>
          </a:p>
        </p:txBody>
      </p:sp>
    </p:spTree>
    <p:extLst>
      <p:ext uri="{BB962C8B-B14F-4D97-AF65-F5344CB8AC3E}">
        <p14:creationId xmlns:p14="http://schemas.microsoft.com/office/powerpoint/2010/main" val="2199257448"/>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9533BFE8-53CA-65C1-E239-9BE64BE2CC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7611" y="189000"/>
            <a:ext cx="4408161" cy="6480000"/>
          </a:xfrm>
          <a:prstGeom prst="rect">
            <a:avLst/>
          </a:prstGeom>
          <a:effectLst>
            <a:softEdge rad="317500"/>
          </a:effectLst>
        </p:spPr>
      </p:pic>
      <p:sp>
        <p:nvSpPr>
          <p:cNvPr id="4" name="ZoneTexte 3">
            <a:extLst>
              <a:ext uri="{FF2B5EF4-FFF2-40B4-BE49-F238E27FC236}">
                <a16:creationId xmlns:a16="http://schemas.microsoft.com/office/drawing/2014/main" id="{27FB9415-4510-2589-F406-0248EE12C569}"/>
              </a:ext>
            </a:extLst>
          </p:cNvPr>
          <p:cNvSpPr txBox="1"/>
          <p:nvPr/>
        </p:nvSpPr>
        <p:spPr>
          <a:xfrm>
            <a:off x="617221" y="3303270"/>
            <a:ext cx="3211830" cy="1569660"/>
          </a:xfrm>
          <a:prstGeom prst="rect">
            <a:avLst/>
          </a:prstGeom>
          <a:noFill/>
        </p:spPr>
        <p:txBody>
          <a:bodyPr wrap="square" rtlCol="0">
            <a:spAutoFit/>
          </a:bodyPr>
          <a:lstStyle/>
          <a:p>
            <a:r>
              <a:rPr lang="fr-FR" sz="2400" b="1" dirty="0">
                <a:solidFill>
                  <a:srgbClr val="FFFF00"/>
                </a:solidFill>
              </a:rPr>
              <a:t>Vue de Ronda en direction de l'église de Santa Maria la Mayor</a:t>
            </a:r>
          </a:p>
        </p:txBody>
      </p:sp>
    </p:spTree>
    <p:extLst>
      <p:ext uri="{BB962C8B-B14F-4D97-AF65-F5344CB8AC3E}">
        <p14:creationId xmlns:p14="http://schemas.microsoft.com/office/powerpoint/2010/main" val="2572921309"/>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hute, vélo&#10;&#10;Description générée automatiquement">
            <a:extLst>
              <a:ext uri="{FF2B5EF4-FFF2-40B4-BE49-F238E27FC236}">
                <a16:creationId xmlns:a16="http://schemas.microsoft.com/office/drawing/2014/main" id="{CBDE16C5-342F-E58B-A30F-D2DC540336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44951" y="0"/>
            <a:ext cx="8702097" cy="6858000"/>
          </a:xfrm>
          <a:prstGeom prst="rect">
            <a:avLst/>
          </a:prstGeom>
          <a:effectLst>
            <a:softEdge rad="635000"/>
          </a:effectLst>
        </p:spPr>
      </p:pic>
    </p:spTree>
    <p:extLst>
      <p:ext uri="{BB962C8B-B14F-4D97-AF65-F5344CB8AC3E}">
        <p14:creationId xmlns:p14="http://schemas.microsoft.com/office/powerpoint/2010/main" val="4092536814"/>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montagne, ciel&#10;&#10;Description générée automatiquement">
            <a:extLst>
              <a:ext uri="{FF2B5EF4-FFF2-40B4-BE49-F238E27FC236}">
                <a16:creationId xmlns:a16="http://schemas.microsoft.com/office/drawing/2014/main" id="{408AFCD3-56D1-D56D-5C53-E3451A0888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6085" y="279000"/>
            <a:ext cx="10619830" cy="6300000"/>
          </a:xfrm>
          <a:prstGeom prst="rect">
            <a:avLst/>
          </a:prstGeom>
          <a:effectLst>
            <a:softEdge rad="635000"/>
          </a:effectLst>
        </p:spPr>
      </p:pic>
      <p:sp>
        <p:nvSpPr>
          <p:cNvPr id="4" name="ZoneTexte 3">
            <a:extLst>
              <a:ext uri="{FF2B5EF4-FFF2-40B4-BE49-F238E27FC236}">
                <a16:creationId xmlns:a16="http://schemas.microsoft.com/office/drawing/2014/main" id="{FE7E06D9-B774-F7B2-FE14-82F4AE9BFD2A}"/>
              </a:ext>
            </a:extLst>
          </p:cNvPr>
          <p:cNvSpPr txBox="1"/>
          <p:nvPr/>
        </p:nvSpPr>
        <p:spPr>
          <a:xfrm>
            <a:off x="1040130" y="6117335"/>
            <a:ext cx="11521440" cy="461665"/>
          </a:xfrm>
          <a:prstGeom prst="rect">
            <a:avLst/>
          </a:prstGeom>
          <a:noFill/>
        </p:spPr>
        <p:txBody>
          <a:bodyPr wrap="square" rtlCol="0">
            <a:spAutoFit/>
          </a:bodyPr>
          <a:lstStyle/>
          <a:p>
            <a:r>
              <a:rPr lang="fr-FR" sz="2400" b="1" dirty="0">
                <a:solidFill>
                  <a:srgbClr val="FFFF00"/>
                </a:solidFill>
              </a:rPr>
              <a:t>Panorama de Ronda, Espagne, le pont </a:t>
            </a:r>
            <a:r>
              <a:rPr lang="fr-FR" sz="2400" b="1" dirty="0" err="1">
                <a:solidFill>
                  <a:srgbClr val="FFFF00"/>
                </a:solidFill>
              </a:rPr>
              <a:t>Puente</a:t>
            </a:r>
            <a:r>
              <a:rPr lang="fr-FR" sz="2400" b="1" dirty="0">
                <a:solidFill>
                  <a:srgbClr val="FFFF00"/>
                </a:solidFill>
              </a:rPr>
              <a:t> </a:t>
            </a:r>
            <a:r>
              <a:rPr lang="fr-FR" sz="2400" b="1" dirty="0" err="1">
                <a:solidFill>
                  <a:srgbClr val="FFFF00"/>
                </a:solidFill>
              </a:rPr>
              <a:t>Nuevo</a:t>
            </a:r>
            <a:r>
              <a:rPr lang="fr-FR" sz="2400" b="1" dirty="0">
                <a:solidFill>
                  <a:srgbClr val="FFFF00"/>
                </a:solidFill>
              </a:rPr>
              <a:t> de Ronda au centre.</a:t>
            </a:r>
          </a:p>
        </p:txBody>
      </p:sp>
    </p:spTree>
    <p:extLst>
      <p:ext uri="{BB962C8B-B14F-4D97-AF65-F5344CB8AC3E}">
        <p14:creationId xmlns:p14="http://schemas.microsoft.com/office/powerpoint/2010/main" val="3900558837"/>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étail, ciel, bâtiment&#10;&#10;Description générée automatiquement">
            <a:extLst>
              <a:ext uri="{FF2B5EF4-FFF2-40B4-BE49-F238E27FC236}">
                <a16:creationId xmlns:a16="http://schemas.microsoft.com/office/drawing/2014/main" id="{29C8468B-F146-A9EF-9118-98651F6494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0"/>
            <a:ext cx="9144000" cy="6858000"/>
          </a:xfrm>
          <a:prstGeom prst="rect">
            <a:avLst/>
          </a:prstGeom>
          <a:effectLst>
            <a:softEdge rad="635000"/>
          </a:effectLst>
        </p:spPr>
      </p:pic>
      <p:sp>
        <p:nvSpPr>
          <p:cNvPr id="4" name="ZoneTexte 3">
            <a:extLst>
              <a:ext uri="{FF2B5EF4-FFF2-40B4-BE49-F238E27FC236}">
                <a16:creationId xmlns:a16="http://schemas.microsoft.com/office/drawing/2014/main" id="{8826550A-6A6E-256E-416E-9E801502FAEF}"/>
              </a:ext>
            </a:extLst>
          </p:cNvPr>
          <p:cNvSpPr txBox="1"/>
          <p:nvPr/>
        </p:nvSpPr>
        <p:spPr>
          <a:xfrm>
            <a:off x="3817620" y="6284267"/>
            <a:ext cx="9589770" cy="461665"/>
          </a:xfrm>
          <a:prstGeom prst="rect">
            <a:avLst/>
          </a:prstGeom>
          <a:noFill/>
        </p:spPr>
        <p:txBody>
          <a:bodyPr wrap="square" rtlCol="0">
            <a:spAutoFit/>
          </a:bodyPr>
          <a:lstStyle/>
          <a:p>
            <a:r>
              <a:rPr lang="fr-FR" sz="2400" b="1" dirty="0">
                <a:solidFill>
                  <a:srgbClr val="FFFF00"/>
                </a:solidFill>
              </a:rPr>
              <a:t>À l'extérieur des arènes de Ronda</a:t>
            </a:r>
          </a:p>
        </p:txBody>
      </p:sp>
    </p:spTree>
    <p:extLst>
      <p:ext uri="{BB962C8B-B14F-4D97-AF65-F5344CB8AC3E}">
        <p14:creationId xmlns:p14="http://schemas.microsoft.com/office/powerpoint/2010/main" val="846553004"/>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nature&#10;&#10;Description générée automatiquement">
            <a:extLst>
              <a:ext uri="{FF2B5EF4-FFF2-40B4-BE49-F238E27FC236}">
                <a16:creationId xmlns:a16="http://schemas.microsoft.com/office/drawing/2014/main" id="{8FC541DA-7C30-1DA7-1818-892FA46E7A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02044" y="189000"/>
            <a:ext cx="4858481" cy="6480000"/>
          </a:xfrm>
          <a:prstGeom prst="rect">
            <a:avLst/>
          </a:prstGeom>
          <a:effectLst>
            <a:softEdge rad="317500"/>
          </a:effectLst>
        </p:spPr>
      </p:pic>
      <p:sp>
        <p:nvSpPr>
          <p:cNvPr id="4" name="ZoneTexte 3">
            <a:extLst>
              <a:ext uri="{FF2B5EF4-FFF2-40B4-BE49-F238E27FC236}">
                <a16:creationId xmlns:a16="http://schemas.microsoft.com/office/drawing/2014/main" id="{AF37F7C8-EA2E-A4F8-03A1-2281EC5A2D72}"/>
              </a:ext>
            </a:extLst>
          </p:cNvPr>
          <p:cNvSpPr txBox="1"/>
          <p:nvPr/>
        </p:nvSpPr>
        <p:spPr>
          <a:xfrm>
            <a:off x="7258050" y="3806190"/>
            <a:ext cx="4514850" cy="830997"/>
          </a:xfrm>
          <a:prstGeom prst="rect">
            <a:avLst/>
          </a:prstGeom>
          <a:noFill/>
        </p:spPr>
        <p:txBody>
          <a:bodyPr wrap="square" rtlCol="0">
            <a:spAutoFit/>
          </a:bodyPr>
          <a:lstStyle/>
          <a:p>
            <a:r>
              <a:rPr lang="fr-FR" sz="2400" b="1" dirty="0">
                <a:solidFill>
                  <a:srgbClr val="FFFF00"/>
                </a:solidFill>
              </a:rPr>
              <a:t>Coucher de soleil sur le pont </a:t>
            </a:r>
            <a:r>
              <a:rPr lang="fr-FR" sz="2400" b="1" dirty="0" err="1">
                <a:solidFill>
                  <a:srgbClr val="FFFF00"/>
                </a:solidFill>
              </a:rPr>
              <a:t>Nuevo</a:t>
            </a:r>
            <a:endParaRPr lang="fr-FR" sz="2400" b="1" dirty="0">
              <a:solidFill>
                <a:srgbClr val="FFFF00"/>
              </a:solidFill>
            </a:endParaRPr>
          </a:p>
        </p:txBody>
      </p:sp>
    </p:spTree>
    <p:extLst>
      <p:ext uri="{BB962C8B-B14F-4D97-AF65-F5344CB8AC3E}">
        <p14:creationId xmlns:p14="http://schemas.microsoft.com/office/powerpoint/2010/main" val="1539949339"/>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Architecture médiévale&#10;&#10;Description générée automatiquement">
            <a:extLst>
              <a:ext uri="{FF2B5EF4-FFF2-40B4-BE49-F238E27FC236}">
                <a16:creationId xmlns:a16="http://schemas.microsoft.com/office/drawing/2014/main" id="{90E253F6-EECE-FEC9-325C-6CD38F2FDA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78499" y="0"/>
            <a:ext cx="8035002" cy="6858000"/>
          </a:xfrm>
          <a:prstGeom prst="rect">
            <a:avLst/>
          </a:prstGeom>
          <a:effectLst>
            <a:softEdge rad="635000"/>
          </a:effectLst>
        </p:spPr>
      </p:pic>
      <p:sp>
        <p:nvSpPr>
          <p:cNvPr id="4" name="ZoneTexte 3">
            <a:extLst>
              <a:ext uri="{FF2B5EF4-FFF2-40B4-BE49-F238E27FC236}">
                <a16:creationId xmlns:a16="http://schemas.microsoft.com/office/drawing/2014/main" id="{A4308869-03AD-5D47-863E-AC65D69F5DCB}"/>
              </a:ext>
            </a:extLst>
          </p:cNvPr>
          <p:cNvSpPr txBox="1"/>
          <p:nvPr/>
        </p:nvSpPr>
        <p:spPr>
          <a:xfrm>
            <a:off x="4389120" y="6396335"/>
            <a:ext cx="8330421" cy="461665"/>
          </a:xfrm>
          <a:prstGeom prst="rect">
            <a:avLst/>
          </a:prstGeom>
          <a:noFill/>
        </p:spPr>
        <p:txBody>
          <a:bodyPr wrap="square" rtlCol="0">
            <a:spAutoFit/>
          </a:bodyPr>
          <a:lstStyle/>
          <a:p>
            <a:r>
              <a:rPr lang="fr-FR" sz="2400" b="1"/>
              <a:t>Plaza del Socorro, Ronda</a:t>
            </a:r>
            <a:endParaRPr lang="fr-FR" sz="2400" b="1" dirty="0"/>
          </a:p>
        </p:txBody>
      </p:sp>
    </p:spTree>
    <p:extLst>
      <p:ext uri="{BB962C8B-B14F-4D97-AF65-F5344CB8AC3E}">
        <p14:creationId xmlns:p14="http://schemas.microsoft.com/office/powerpoint/2010/main" val="2690047590"/>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9C3EF737-1A51-3297-9AF6-58673A11BED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90725" y="633412"/>
            <a:ext cx="8210550" cy="5591175"/>
          </a:xfrm>
          <a:prstGeom prst="rect">
            <a:avLst/>
          </a:prstGeom>
          <a:effectLst>
            <a:softEdge rad="317500"/>
          </a:effectLst>
        </p:spPr>
      </p:pic>
      <p:sp>
        <p:nvSpPr>
          <p:cNvPr id="4" name="ZoneTexte 3">
            <a:extLst>
              <a:ext uri="{FF2B5EF4-FFF2-40B4-BE49-F238E27FC236}">
                <a16:creationId xmlns:a16="http://schemas.microsoft.com/office/drawing/2014/main" id="{73863924-E833-38A7-970A-30B09DA05E95}"/>
              </a:ext>
            </a:extLst>
          </p:cNvPr>
          <p:cNvSpPr txBox="1"/>
          <p:nvPr/>
        </p:nvSpPr>
        <p:spPr>
          <a:xfrm>
            <a:off x="3836670" y="5993754"/>
            <a:ext cx="8355330" cy="461665"/>
          </a:xfrm>
          <a:prstGeom prst="rect">
            <a:avLst/>
          </a:prstGeom>
          <a:noFill/>
        </p:spPr>
        <p:txBody>
          <a:bodyPr wrap="square" rtlCol="0">
            <a:spAutoFit/>
          </a:bodyPr>
          <a:lstStyle/>
          <a:p>
            <a:r>
              <a:rPr lang="fr-FR" sz="2400" b="1" dirty="0"/>
              <a:t>Palais du Marqués de Salvatierra</a:t>
            </a:r>
          </a:p>
        </p:txBody>
      </p:sp>
    </p:spTree>
    <p:extLst>
      <p:ext uri="{BB962C8B-B14F-4D97-AF65-F5344CB8AC3E}">
        <p14:creationId xmlns:p14="http://schemas.microsoft.com/office/powerpoint/2010/main" val="3086916769"/>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fenêtre, plein air&#10;&#10;Description générée automatiquement">
            <a:extLst>
              <a:ext uri="{FF2B5EF4-FFF2-40B4-BE49-F238E27FC236}">
                <a16:creationId xmlns:a16="http://schemas.microsoft.com/office/drawing/2014/main" id="{D36CE05B-6A77-DAC1-B17E-375E659BCB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90995" y="320787"/>
            <a:ext cx="4093400" cy="6048000"/>
          </a:xfrm>
          <a:prstGeom prst="rect">
            <a:avLst/>
          </a:prstGeom>
          <a:effectLst>
            <a:softEdge rad="127000"/>
          </a:effectLst>
        </p:spPr>
      </p:pic>
      <p:sp>
        <p:nvSpPr>
          <p:cNvPr id="4" name="ZoneTexte 3">
            <a:extLst>
              <a:ext uri="{FF2B5EF4-FFF2-40B4-BE49-F238E27FC236}">
                <a16:creationId xmlns:a16="http://schemas.microsoft.com/office/drawing/2014/main" id="{CA1C115A-599F-6EB2-BF40-4C7A33E30276}"/>
              </a:ext>
            </a:extLst>
          </p:cNvPr>
          <p:cNvSpPr txBox="1"/>
          <p:nvPr/>
        </p:nvSpPr>
        <p:spPr>
          <a:xfrm>
            <a:off x="1590728" y="6210000"/>
            <a:ext cx="3897630" cy="461665"/>
          </a:xfrm>
          <a:prstGeom prst="rect">
            <a:avLst/>
          </a:prstGeom>
          <a:noFill/>
        </p:spPr>
        <p:txBody>
          <a:bodyPr wrap="square" rtlCol="0">
            <a:spAutoFit/>
          </a:bodyPr>
          <a:lstStyle/>
          <a:p>
            <a:r>
              <a:rPr lang="fr-FR" sz="2400" b="1" dirty="0"/>
              <a:t>Maison du Rey Moro</a:t>
            </a:r>
          </a:p>
        </p:txBody>
      </p:sp>
      <p:pic>
        <p:nvPicPr>
          <p:cNvPr id="5" name="Image 4" descr="Une image contenant plein air, nuage, ciel, Ruines&#10;&#10;Description générée automatiquement">
            <a:extLst>
              <a:ext uri="{FF2B5EF4-FFF2-40B4-BE49-F238E27FC236}">
                <a16:creationId xmlns:a16="http://schemas.microsoft.com/office/drawing/2014/main" id="{2665983C-2310-5179-292C-3ED77F15D99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03643" y="417167"/>
            <a:ext cx="3960000" cy="5940000"/>
          </a:xfrm>
          <a:prstGeom prst="rect">
            <a:avLst/>
          </a:prstGeom>
          <a:effectLst>
            <a:softEdge rad="127000"/>
          </a:effectLst>
        </p:spPr>
      </p:pic>
      <p:sp>
        <p:nvSpPr>
          <p:cNvPr id="6" name="ZoneTexte 5">
            <a:extLst>
              <a:ext uri="{FF2B5EF4-FFF2-40B4-BE49-F238E27FC236}">
                <a16:creationId xmlns:a16="http://schemas.microsoft.com/office/drawing/2014/main" id="{A3112EB6-CB92-DC84-87F8-C7E34ECC83CC}"/>
              </a:ext>
            </a:extLst>
          </p:cNvPr>
          <p:cNvSpPr txBox="1"/>
          <p:nvPr/>
        </p:nvSpPr>
        <p:spPr>
          <a:xfrm>
            <a:off x="6746903" y="6210000"/>
            <a:ext cx="3960000" cy="461665"/>
          </a:xfrm>
          <a:prstGeom prst="rect">
            <a:avLst/>
          </a:prstGeom>
          <a:noFill/>
        </p:spPr>
        <p:txBody>
          <a:bodyPr wrap="square" rtlCol="0">
            <a:spAutoFit/>
          </a:bodyPr>
          <a:lstStyle/>
          <a:p>
            <a:r>
              <a:rPr lang="fr-FR" dirty="0"/>
              <a:t>"</a:t>
            </a:r>
            <a:r>
              <a:rPr lang="fr-FR" sz="2400" b="1" dirty="0" err="1"/>
              <a:t>Puente</a:t>
            </a:r>
            <a:r>
              <a:rPr lang="fr-FR" sz="2400" b="1" dirty="0"/>
              <a:t> </a:t>
            </a:r>
            <a:r>
              <a:rPr lang="fr-FR" sz="2400" b="1" dirty="0" err="1"/>
              <a:t>Nuevo</a:t>
            </a:r>
            <a:r>
              <a:rPr lang="fr-FR" sz="2400" b="1" dirty="0"/>
              <a:t>" de Ronda</a:t>
            </a:r>
          </a:p>
        </p:txBody>
      </p:sp>
    </p:spTree>
    <p:extLst>
      <p:ext uri="{BB962C8B-B14F-4D97-AF65-F5344CB8AC3E}">
        <p14:creationId xmlns:p14="http://schemas.microsoft.com/office/powerpoint/2010/main" val="2297695019"/>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Ruines, colonne, arcade&#10;&#10;Description générée automatiquement">
            <a:extLst>
              <a:ext uri="{FF2B5EF4-FFF2-40B4-BE49-F238E27FC236}">
                <a16:creationId xmlns:a16="http://schemas.microsoft.com/office/drawing/2014/main" id="{E858ABC4-3EE4-66E1-178F-7844D06922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04C6121A-F25C-AC6D-FBD7-6ED86AA9F566}"/>
              </a:ext>
            </a:extLst>
          </p:cNvPr>
          <p:cNvSpPr txBox="1"/>
          <p:nvPr/>
        </p:nvSpPr>
        <p:spPr>
          <a:xfrm>
            <a:off x="4126230" y="6230492"/>
            <a:ext cx="8982623" cy="461665"/>
          </a:xfrm>
          <a:prstGeom prst="rect">
            <a:avLst/>
          </a:prstGeom>
          <a:noFill/>
        </p:spPr>
        <p:txBody>
          <a:bodyPr wrap="square" rtlCol="0">
            <a:spAutoFit/>
          </a:bodyPr>
          <a:lstStyle/>
          <a:p>
            <a:r>
              <a:rPr lang="fr-FR" sz="2400" b="1" dirty="0">
                <a:solidFill>
                  <a:srgbClr val="FFFF00"/>
                </a:solidFill>
              </a:rPr>
              <a:t>À l'intérieur des bains arabes</a:t>
            </a:r>
          </a:p>
        </p:txBody>
      </p:sp>
    </p:spTree>
    <p:extLst>
      <p:ext uri="{BB962C8B-B14F-4D97-AF65-F5344CB8AC3E}">
        <p14:creationId xmlns:p14="http://schemas.microsoft.com/office/powerpoint/2010/main" val="3274745173"/>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heurtoir, sol, statue&#10;&#10;Description générée automatiquement">
            <a:extLst>
              <a:ext uri="{FF2B5EF4-FFF2-40B4-BE49-F238E27FC236}">
                <a16:creationId xmlns:a16="http://schemas.microsoft.com/office/drawing/2014/main" id="{62854108-168F-FDCE-19DD-E948AD32DC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9348" y="189000"/>
            <a:ext cx="4599825" cy="6480000"/>
          </a:xfrm>
          <a:prstGeom prst="rect">
            <a:avLst/>
          </a:prstGeom>
          <a:effectLst>
            <a:softEdge rad="127000"/>
          </a:effectLst>
        </p:spPr>
      </p:pic>
      <p:sp>
        <p:nvSpPr>
          <p:cNvPr id="4" name="ZoneTexte 3">
            <a:extLst>
              <a:ext uri="{FF2B5EF4-FFF2-40B4-BE49-F238E27FC236}">
                <a16:creationId xmlns:a16="http://schemas.microsoft.com/office/drawing/2014/main" id="{697CD47A-7171-D0CF-CDE8-433120DFFF49}"/>
              </a:ext>
            </a:extLst>
          </p:cNvPr>
          <p:cNvSpPr txBox="1"/>
          <p:nvPr/>
        </p:nvSpPr>
        <p:spPr>
          <a:xfrm>
            <a:off x="8239173" y="3611880"/>
            <a:ext cx="3865197" cy="830997"/>
          </a:xfrm>
          <a:prstGeom prst="rect">
            <a:avLst/>
          </a:prstGeom>
          <a:noFill/>
        </p:spPr>
        <p:txBody>
          <a:bodyPr wrap="square" rtlCol="0">
            <a:spAutoFit/>
          </a:bodyPr>
          <a:lstStyle/>
          <a:p>
            <a:r>
              <a:rPr lang="fr-FR" sz="2400" b="1" dirty="0">
                <a:solidFill>
                  <a:srgbClr val="FFFF00"/>
                </a:solidFill>
              </a:rPr>
              <a:t>Heurtoir aux arènes de Ronda</a:t>
            </a:r>
          </a:p>
        </p:txBody>
      </p:sp>
    </p:spTree>
    <p:extLst>
      <p:ext uri="{BB962C8B-B14F-4D97-AF65-F5344CB8AC3E}">
        <p14:creationId xmlns:p14="http://schemas.microsoft.com/office/powerpoint/2010/main" val="3935160576"/>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8AB47355-5246-50FF-9447-674AFA99EF1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95500" y="469900"/>
            <a:ext cx="8001000" cy="5918200"/>
          </a:xfrm>
          <a:prstGeom prst="rect">
            <a:avLst/>
          </a:prstGeom>
          <a:effectLst>
            <a:softEdge rad="127000"/>
          </a:effectLst>
        </p:spPr>
      </p:pic>
      <p:sp>
        <p:nvSpPr>
          <p:cNvPr id="4" name="ZoneTexte 3">
            <a:extLst>
              <a:ext uri="{FF2B5EF4-FFF2-40B4-BE49-F238E27FC236}">
                <a16:creationId xmlns:a16="http://schemas.microsoft.com/office/drawing/2014/main" id="{6B4139CE-5F6C-2BFD-023F-402C4DDB9D40}"/>
              </a:ext>
            </a:extLst>
          </p:cNvPr>
          <p:cNvSpPr txBox="1"/>
          <p:nvPr/>
        </p:nvSpPr>
        <p:spPr>
          <a:xfrm>
            <a:off x="4926330" y="6237277"/>
            <a:ext cx="9635490" cy="461665"/>
          </a:xfrm>
          <a:prstGeom prst="rect">
            <a:avLst/>
          </a:prstGeom>
          <a:noFill/>
        </p:spPr>
        <p:txBody>
          <a:bodyPr wrap="square" rtlCol="0">
            <a:spAutoFit/>
          </a:bodyPr>
          <a:lstStyle/>
          <a:p>
            <a:r>
              <a:rPr lang="fr-FR" sz="2400" b="1" dirty="0">
                <a:solidFill>
                  <a:srgbClr val="FFFF00"/>
                </a:solidFill>
              </a:rPr>
              <a:t>Gare de Ronda</a:t>
            </a:r>
          </a:p>
        </p:txBody>
      </p:sp>
    </p:spTree>
    <p:extLst>
      <p:ext uri="{BB962C8B-B14F-4D97-AF65-F5344CB8AC3E}">
        <p14:creationId xmlns:p14="http://schemas.microsoft.com/office/powerpoint/2010/main" val="3629958226"/>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Aqueduc&#10;&#10;Description générée automatiquement">
            <a:extLst>
              <a:ext uri="{FF2B5EF4-FFF2-40B4-BE49-F238E27FC236}">
                <a16:creationId xmlns:a16="http://schemas.microsoft.com/office/drawing/2014/main" id="{59CACDA5-24CB-A97D-DA87-79666A022B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6000" y="128772"/>
            <a:ext cx="8640000" cy="6480000"/>
          </a:xfrm>
          <a:prstGeom prst="rect">
            <a:avLst/>
          </a:prstGeom>
          <a:effectLst>
            <a:softEdge rad="317500"/>
          </a:effectLst>
        </p:spPr>
      </p:pic>
      <p:sp>
        <p:nvSpPr>
          <p:cNvPr id="4" name="ZoneTexte 3">
            <a:extLst>
              <a:ext uri="{FF2B5EF4-FFF2-40B4-BE49-F238E27FC236}">
                <a16:creationId xmlns:a16="http://schemas.microsoft.com/office/drawing/2014/main" id="{ABED3F23-6994-B533-5479-57E06712DECB}"/>
              </a:ext>
            </a:extLst>
          </p:cNvPr>
          <p:cNvSpPr txBox="1"/>
          <p:nvPr/>
        </p:nvSpPr>
        <p:spPr>
          <a:xfrm>
            <a:off x="4206240" y="6267563"/>
            <a:ext cx="8869680" cy="461665"/>
          </a:xfrm>
          <a:prstGeom prst="rect">
            <a:avLst/>
          </a:prstGeom>
          <a:noFill/>
        </p:spPr>
        <p:txBody>
          <a:bodyPr wrap="square" rtlCol="0">
            <a:spAutoFit/>
          </a:bodyPr>
          <a:lstStyle/>
          <a:p>
            <a:r>
              <a:rPr lang="fr-FR" sz="2400" b="1" dirty="0"/>
              <a:t>Pont de Ronda, Espagne</a:t>
            </a:r>
          </a:p>
        </p:txBody>
      </p:sp>
    </p:spTree>
    <p:extLst>
      <p:ext uri="{BB962C8B-B14F-4D97-AF65-F5344CB8AC3E}">
        <p14:creationId xmlns:p14="http://schemas.microsoft.com/office/powerpoint/2010/main" val="611068977"/>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Ruines&#10;&#10;Description générée automatiquement">
            <a:extLst>
              <a:ext uri="{FF2B5EF4-FFF2-40B4-BE49-F238E27FC236}">
                <a16:creationId xmlns:a16="http://schemas.microsoft.com/office/drawing/2014/main" id="{13624569-834C-A833-C7FC-EE8B587C1E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3202" y="279000"/>
            <a:ext cx="10445596" cy="6300000"/>
          </a:xfrm>
          <a:prstGeom prst="rect">
            <a:avLst/>
          </a:prstGeom>
          <a:effectLst>
            <a:softEdge rad="635000"/>
          </a:effectLst>
        </p:spPr>
      </p:pic>
      <p:sp>
        <p:nvSpPr>
          <p:cNvPr id="4" name="ZoneTexte 3">
            <a:extLst>
              <a:ext uri="{FF2B5EF4-FFF2-40B4-BE49-F238E27FC236}">
                <a16:creationId xmlns:a16="http://schemas.microsoft.com/office/drawing/2014/main" id="{A7219704-DF1B-1BFE-A57D-2129609FBDF2}"/>
              </a:ext>
            </a:extLst>
          </p:cNvPr>
          <p:cNvSpPr txBox="1"/>
          <p:nvPr/>
        </p:nvSpPr>
        <p:spPr>
          <a:xfrm>
            <a:off x="3464688" y="6133489"/>
            <a:ext cx="8727312" cy="461665"/>
          </a:xfrm>
          <a:prstGeom prst="rect">
            <a:avLst/>
          </a:prstGeom>
          <a:noFill/>
        </p:spPr>
        <p:txBody>
          <a:bodyPr wrap="square" rtlCol="0">
            <a:spAutoFit/>
          </a:bodyPr>
          <a:lstStyle/>
          <a:p>
            <a:r>
              <a:rPr lang="es-ES" sz="2400" b="1" dirty="0">
                <a:solidFill>
                  <a:srgbClr val="FFFF00"/>
                </a:solidFill>
              </a:rPr>
              <a:t>El Tajo de Ronda et le Parador de Turismo</a:t>
            </a:r>
            <a:endParaRPr lang="fr-FR" sz="2400" b="1" dirty="0">
              <a:solidFill>
                <a:srgbClr val="FFFF00"/>
              </a:solidFill>
            </a:endParaRPr>
          </a:p>
        </p:txBody>
      </p:sp>
    </p:spTree>
    <p:extLst>
      <p:ext uri="{BB962C8B-B14F-4D97-AF65-F5344CB8AC3E}">
        <p14:creationId xmlns:p14="http://schemas.microsoft.com/office/powerpoint/2010/main" val="4216563108"/>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plein air, stade&#10;&#10;Description générée automatiquement">
            <a:extLst>
              <a:ext uri="{FF2B5EF4-FFF2-40B4-BE49-F238E27FC236}">
                <a16:creationId xmlns:a16="http://schemas.microsoft.com/office/drawing/2014/main" id="{9A9B5392-CBE0-19CC-191D-338AA1278D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60000" y="477000"/>
            <a:ext cx="7872000" cy="5904000"/>
          </a:xfrm>
          <a:prstGeom prst="rect">
            <a:avLst/>
          </a:prstGeom>
          <a:effectLst>
            <a:softEdge rad="127000"/>
          </a:effectLst>
        </p:spPr>
      </p:pic>
      <p:sp>
        <p:nvSpPr>
          <p:cNvPr id="4" name="ZoneTexte 3">
            <a:extLst>
              <a:ext uri="{FF2B5EF4-FFF2-40B4-BE49-F238E27FC236}">
                <a16:creationId xmlns:a16="http://schemas.microsoft.com/office/drawing/2014/main" id="{21D6FFDC-43CA-5742-2FB2-307D6F033240}"/>
              </a:ext>
            </a:extLst>
          </p:cNvPr>
          <p:cNvSpPr txBox="1"/>
          <p:nvPr/>
        </p:nvSpPr>
        <p:spPr>
          <a:xfrm>
            <a:off x="4537277" y="6242104"/>
            <a:ext cx="6018835" cy="461665"/>
          </a:xfrm>
          <a:prstGeom prst="rect">
            <a:avLst/>
          </a:prstGeom>
          <a:noFill/>
        </p:spPr>
        <p:txBody>
          <a:bodyPr wrap="square" rtlCol="0">
            <a:spAutoFit/>
          </a:bodyPr>
          <a:lstStyle/>
          <a:p>
            <a:r>
              <a:rPr lang="fr-FR" sz="2400" b="1" dirty="0">
                <a:solidFill>
                  <a:srgbClr val="FFFF00"/>
                </a:solidFill>
              </a:rPr>
              <a:t>Les arènes de Ronda.</a:t>
            </a:r>
          </a:p>
        </p:txBody>
      </p:sp>
    </p:spTree>
    <p:extLst>
      <p:ext uri="{BB962C8B-B14F-4D97-AF65-F5344CB8AC3E}">
        <p14:creationId xmlns:p14="http://schemas.microsoft.com/office/powerpoint/2010/main" val="994105198"/>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voiture&#10;&#10;Description générée automatiquement">
            <a:extLst>
              <a:ext uri="{FF2B5EF4-FFF2-40B4-BE49-F238E27FC236}">
                <a16:creationId xmlns:a16="http://schemas.microsoft.com/office/drawing/2014/main" id="{B7E050C7-1BDC-79F1-ED6A-84A83A4A29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45936" y="189000"/>
            <a:ext cx="4334403" cy="6480000"/>
          </a:xfrm>
          <a:prstGeom prst="rect">
            <a:avLst/>
          </a:prstGeom>
          <a:effectLst>
            <a:softEdge rad="127000"/>
          </a:effectLst>
        </p:spPr>
      </p:pic>
      <p:sp>
        <p:nvSpPr>
          <p:cNvPr id="4" name="ZoneTexte 3">
            <a:extLst>
              <a:ext uri="{FF2B5EF4-FFF2-40B4-BE49-F238E27FC236}">
                <a16:creationId xmlns:a16="http://schemas.microsoft.com/office/drawing/2014/main" id="{A27389B1-C330-368E-9D3A-EB27DF44CED5}"/>
              </a:ext>
            </a:extLst>
          </p:cNvPr>
          <p:cNvSpPr txBox="1"/>
          <p:nvPr/>
        </p:nvSpPr>
        <p:spPr>
          <a:xfrm>
            <a:off x="1145894" y="3946967"/>
            <a:ext cx="3055717" cy="830997"/>
          </a:xfrm>
          <a:prstGeom prst="rect">
            <a:avLst/>
          </a:prstGeom>
          <a:noFill/>
        </p:spPr>
        <p:txBody>
          <a:bodyPr wrap="square" rtlCol="0">
            <a:spAutoFit/>
          </a:bodyPr>
          <a:lstStyle/>
          <a:p>
            <a:r>
              <a:rPr lang="it-IT" sz="2400" b="1" dirty="0"/>
              <a:t>Le minaret de San Sebastian.</a:t>
            </a:r>
            <a:endParaRPr lang="fr-FR" sz="2400" b="1" dirty="0"/>
          </a:p>
        </p:txBody>
      </p:sp>
    </p:spTree>
    <p:extLst>
      <p:ext uri="{BB962C8B-B14F-4D97-AF65-F5344CB8AC3E}">
        <p14:creationId xmlns:p14="http://schemas.microsoft.com/office/powerpoint/2010/main" val="2406456413"/>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pierre&#10;&#10;Description générée automatiquement">
            <a:extLst>
              <a:ext uri="{FF2B5EF4-FFF2-40B4-BE49-F238E27FC236}">
                <a16:creationId xmlns:a16="http://schemas.microsoft.com/office/drawing/2014/main" id="{1D08800F-52B6-C8CC-D52C-5CCCED9835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0454" y="279000"/>
            <a:ext cx="9251091" cy="6300000"/>
          </a:xfrm>
          <a:prstGeom prst="rect">
            <a:avLst/>
          </a:prstGeom>
          <a:effectLst>
            <a:softEdge rad="317500"/>
          </a:effectLst>
        </p:spPr>
      </p:pic>
      <p:sp>
        <p:nvSpPr>
          <p:cNvPr id="4" name="ZoneTexte 3">
            <a:extLst>
              <a:ext uri="{FF2B5EF4-FFF2-40B4-BE49-F238E27FC236}">
                <a16:creationId xmlns:a16="http://schemas.microsoft.com/office/drawing/2014/main" id="{0FFD3D2C-B644-BB3B-FD97-D695F07935C2}"/>
              </a:ext>
            </a:extLst>
          </p:cNvPr>
          <p:cNvSpPr txBox="1"/>
          <p:nvPr/>
        </p:nvSpPr>
        <p:spPr>
          <a:xfrm>
            <a:off x="4815068" y="6348167"/>
            <a:ext cx="8175115" cy="461665"/>
          </a:xfrm>
          <a:prstGeom prst="rect">
            <a:avLst/>
          </a:prstGeom>
          <a:noFill/>
        </p:spPr>
        <p:txBody>
          <a:bodyPr wrap="square" rtlCol="0">
            <a:spAutoFit/>
          </a:bodyPr>
          <a:lstStyle/>
          <a:p>
            <a:r>
              <a:rPr lang="fr-FR" sz="2400" b="1" dirty="0">
                <a:solidFill>
                  <a:srgbClr val="FFFF00"/>
                </a:solidFill>
              </a:rPr>
              <a:t>Porte de Philippe V</a:t>
            </a:r>
          </a:p>
        </p:txBody>
      </p:sp>
    </p:spTree>
    <p:extLst>
      <p:ext uri="{BB962C8B-B14F-4D97-AF65-F5344CB8AC3E}">
        <p14:creationId xmlns:p14="http://schemas.microsoft.com/office/powerpoint/2010/main" val="2144874705"/>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jardin, Aménagement paysager, pierre&#10;&#10;Description générée automatiquement">
            <a:extLst>
              <a:ext uri="{FF2B5EF4-FFF2-40B4-BE49-F238E27FC236}">
                <a16:creationId xmlns:a16="http://schemas.microsoft.com/office/drawing/2014/main" id="{8699105F-A45B-8FDD-83BD-3ADF0641B1F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05575" y="909000"/>
            <a:ext cx="8980850" cy="5040000"/>
          </a:xfrm>
          <a:prstGeom prst="rect">
            <a:avLst/>
          </a:prstGeom>
          <a:effectLst>
            <a:softEdge rad="317500"/>
          </a:effectLst>
        </p:spPr>
      </p:pic>
      <p:sp>
        <p:nvSpPr>
          <p:cNvPr id="4" name="ZoneTexte 3">
            <a:extLst>
              <a:ext uri="{FF2B5EF4-FFF2-40B4-BE49-F238E27FC236}">
                <a16:creationId xmlns:a16="http://schemas.microsoft.com/office/drawing/2014/main" id="{AF9A38AB-89A0-C146-68C5-DF08A5CD4D40}"/>
              </a:ext>
            </a:extLst>
          </p:cNvPr>
          <p:cNvSpPr txBox="1"/>
          <p:nvPr/>
        </p:nvSpPr>
        <p:spPr>
          <a:xfrm>
            <a:off x="1605575" y="5718167"/>
            <a:ext cx="9931078" cy="461665"/>
          </a:xfrm>
          <a:prstGeom prst="rect">
            <a:avLst/>
          </a:prstGeom>
          <a:noFill/>
        </p:spPr>
        <p:txBody>
          <a:bodyPr wrap="square" rtlCol="0">
            <a:spAutoFit/>
          </a:bodyPr>
          <a:lstStyle/>
          <a:p>
            <a:r>
              <a:rPr lang="fr-FR" b="1" dirty="0">
                <a:solidFill>
                  <a:srgbClr val="FFFF00"/>
                </a:solidFill>
              </a:rPr>
              <a:t> </a:t>
            </a:r>
            <a:r>
              <a:rPr lang="fr-FR" sz="2400" b="1" dirty="0">
                <a:solidFill>
                  <a:srgbClr val="FFFF00"/>
                </a:solidFill>
              </a:rPr>
              <a:t>le Palais de </a:t>
            </a:r>
            <a:r>
              <a:rPr lang="fr-FR" sz="2400" b="1" dirty="0" err="1">
                <a:solidFill>
                  <a:srgbClr val="FFFF00"/>
                </a:solidFill>
              </a:rPr>
              <a:t>Mondragón</a:t>
            </a:r>
            <a:r>
              <a:rPr lang="fr-FR" sz="2400" b="1" dirty="0">
                <a:solidFill>
                  <a:srgbClr val="FFFF00"/>
                </a:solidFill>
              </a:rPr>
              <a:t> se trouve le musée municipal de Ronda</a:t>
            </a:r>
          </a:p>
        </p:txBody>
      </p:sp>
    </p:spTree>
    <p:extLst>
      <p:ext uri="{BB962C8B-B14F-4D97-AF65-F5344CB8AC3E}">
        <p14:creationId xmlns:p14="http://schemas.microsoft.com/office/powerpoint/2010/main" val="3276197586"/>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château&#10;&#10;Description générée automatiquement">
            <a:extLst>
              <a:ext uri="{FF2B5EF4-FFF2-40B4-BE49-F238E27FC236}">
                <a16:creationId xmlns:a16="http://schemas.microsoft.com/office/drawing/2014/main" id="{96CA6B46-63EC-4F26-ADD0-74CD688CC6B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21392" y="1075352"/>
            <a:ext cx="8388000" cy="4707296"/>
          </a:xfrm>
          <a:prstGeom prst="rect">
            <a:avLst/>
          </a:prstGeom>
          <a:effectLst>
            <a:softEdge rad="127000"/>
          </a:effectLst>
        </p:spPr>
      </p:pic>
      <p:sp>
        <p:nvSpPr>
          <p:cNvPr id="4" name="ZoneTexte 3">
            <a:extLst>
              <a:ext uri="{FF2B5EF4-FFF2-40B4-BE49-F238E27FC236}">
                <a16:creationId xmlns:a16="http://schemas.microsoft.com/office/drawing/2014/main" id="{A5A32E4D-43F4-ABF3-4DDF-942CC0686AE8}"/>
              </a:ext>
            </a:extLst>
          </p:cNvPr>
          <p:cNvSpPr txBox="1"/>
          <p:nvPr/>
        </p:nvSpPr>
        <p:spPr>
          <a:xfrm>
            <a:off x="4872941" y="5788002"/>
            <a:ext cx="6655444" cy="461665"/>
          </a:xfrm>
          <a:prstGeom prst="rect">
            <a:avLst/>
          </a:prstGeom>
          <a:noFill/>
        </p:spPr>
        <p:txBody>
          <a:bodyPr wrap="square" rtlCol="0">
            <a:spAutoFit/>
          </a:bodyPr>
          <a:lstStyle/>
          <a:p>
            <a:r>
              <a:rPr lang="fr-FR" sz="2400" b="1" dirty="0">
                <a:solidFill>
                  <a:srgbClr val="FFFF00"/>
                </a:solidFill>
              </a:rPr>
              <a:t>Murailles arabes</a:t>
            </a:r>
          </a:p>
        </p:txBody>
      </p:sp>
    </p:spTree>
    <p:extLst>
      <p:ext uri="{BB962C8B-B14F-4D97-AF65-F5344CB8AC3E}">
        <p14:creationId xmlns:p14="http://schemas.microsoft.com/office/powerpoint/2010/main" val="3139772144"/>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montagne, maison, plante&#10;&#10;Description générée automatiquement">
            <a:extLst>
              <a:ext uri="{FF2B5EF4-FFF2-40B4-BE49-F238E27FC236}">
                <a16:creationId xmlns:a16="http://schemas.microsoft.com/office/drawing/2014/main" id="{D0ED1E4A-DEFE-A2E6-CD79-25380DB279D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14000" y="445466"/>
            <a:ext cx="8964000" cy="5967068"/>
          </a:xfrm>
          <a:prstGeom prst="rect">
            <a:avLst/>
          </a:prstGeom>
          <a:effectLst>
            <a:softEdge rad="635000"/>
          </a:effectLst>
        </p:spPr>
      </p:pic>
      <p:sp>
        <p:nvSpPr>
          <p:cNvPr id="4" name="ZoneTexte 3">
            <a:extLst>
              <a:ext uri="{FF2B5EF4-FFF2-40B4-BE49-F238E27FC236}">
                <a16:creationId xmlns:a16="http://schemas.microsoft.com/office/drawing/2014/main" id="{19B25D1C-63BD-883D-2A8F-A205BF03BD6A}"/>
              </a:ext>
            </a:extLst>
          </p:cNvPr>
          <p:cNvSpPr txBox="1"/>
          <p:nvPr/>
        </p:nvSpPr>
        <p:spPr>
          <a:xfrm>
            <a:off x="4548851" y="6077739"/>
            <a:ext cx="7407797" cy="461665"/>
          </a:xfrm>
          <a:prstGeom prst="rect">
            <a:avLst/>
          </a:prstGeom>
          <a:noFill/>
        </p:spPr>
        <p:txBody>
          <a:bodyPr wrap="square" rtlCol="0">
            <a:spAutoFit/>
          </a:bodyPr>
          <a:lstStyle/>
          <a:p>
            <a:r>
              <a:rPr lang="fr-FR" sz="2400" b="1" dirty="0">
                <a:solidFill>
                  <a:srgbClr val="FFFF00"/>
                </a:solidFill>
              </a:rPr>
              <a:t>Jardines de Cuenca</a:t>
            </a:r>
          </a:p>
        </p:txBody>
      </p:sp>
    </p:spTree>
    <p:extLst>
      <p:ext uri="{BB962C8B-B14F-4D97-AF65-F5344CB8AC3E}">
        <p14:creationId xmlns:p14="http://schemas.microsoft.com/office/powerpoint/2010/main" val="1143281484"/>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215BE3D9-7175-EF07-885A-79F39C4A045D}"/>
              </a:ext>
            </a:extLst>
          </p:cNvPr>
          <p:cNvPicPr>
            <a:picLocks noChangeAspect="1"/>
          </p:cNvPicPr>
          <p:nvPr/>
        </p:nvPicPr>
        <p:blipFill>
          <a:blip r:embed="rId2"/>
          <a:stretch>
            <a:fillRect/>
          </a:stretch>
        </p:blipFill>
        <p:spPr>
          <a:xfrm>
            <a:off x="1974000" y="686024"/>
            <a:ext cx="8244000" cy="5485951"/>
          </a:xfrm>
          <a:prstGeom prst="rect">
            <a:avLst/>
          </a:prstGeom>
          <a:effectLst>
            <a:softEdge rad="127000"/>
          </a:effectLst>
        </p:spPr>
      </p:pic>
      <p:sp>
        <p:nvSpPr>
          <p:cNvPr id="3" name="ZoneTexte 2">
            <a:extLst>
              <a:ext uri="{FF2B5EF4-FFF2-40B4-BE49-F238E27FC236}">
                <a16:creationId xmlns:a16="http://schemas.microsoft.com/office/drawing/2014/main" id="{305B6F7E-4CD2-9C61-3C23-257DD2BCB287}"/>
              </a:ext>
            </a:extLst>
          </p:cNvPr>
          <p:cNvSpPr txBox="1"/>
          <p:nvPr/>
        </p:nvSpPr>
        <p:spPr>
          <a:xfrm>
            <a:off x="3646026" y="6171975"/>
            <a:ext cx="6724891" cy="461665"/>
          </a:xfrm>
          <a:prstGeom prst="rect">
            <a:avLst/>
          </a:prstGeom>
          <a:noFill/>
        </p:spPr>
        <p:txBody>
          <a:bodyPr wrap="square" rtlCol="0">
            <a:spAutoFit/>
          </a:bodyPr>
          <a:lstStyle/>
          <a:p>
            <a:r>
              <a:rPr lang="fr-FR" sz="2400" b="1" dirty="0">
                <a:solidFill>
                  <a:srgbClr val="FFFF00"/>
                </a:solidFill>
              </a:rPr>
              <a:t>Le Centre De La Ville De Ronda</a:t>
            </a:r>
          </a:p>
        </p:txBody>
      </p:sp>
    </p:spTree>
    <p:extLst>
      <p:ext uri="{BB962C8B-B14F-4D97-AF65-F5344CB8AC3E}">
        <p14:creationId xmlns:p14="http://schemas.microsoft.com/office/powerpoint/2010/main" val="1679902855"/>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aysage, ciel, bâtiment&#10;&#10;Description générée automatiquement">
            <a:extLst>
              <a:ext uri="{FF2B5EF4-FFF2-40B4-BE49-F238E27FC236}">
                <a16:creationId xmlns:a16="http://schemas.microsoft.com/office/drawing/2014/main" id="{5B1FDCEE-39C5-E2D5-6BFB-64D5CDAD2A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56000" y="667620"/>
            <a:ext cx="8280000" cy="5522760"/>
          </a:xfrm>
          <a:prstGeom prst="rect">
            <a:avLst/>
          </a:prstGeom>
          <a:effectLst>
            <a:softEdge rad="317500"/>
          </a:effectLst>
        </p:spPr>
      </p:pic>
    </p:spTree>
    <p:extLst>
      <p:ext uri="{BB962C8B-B14F-4D97-AF65-F5344CB8AC3E}">
        <p14:creationId xmlns:p14="http://schemas.microsoft.com/office/powerpoint/2010/main" val="2997174997"/>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nuage, Ruines&#10;&#10;Description générée automatiquement">
            <a:extLst>
              <a:ext uri="{FF2B5EF4-FFF2-40B4-BE49-F238E27FC236}">
                <a16:creationId xmlns:a16="http://schemas.microsoft.com/office/drawing/2014/main" id="{AC04CF3E-C71E-EFC0-6444-87FD0DA140D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70231" y="266700"/>
            <a:ext cx="9525000" cy="6324600"/>
          </a:xfrm>
          <a:prstGeom prst="rect">
            <a:avLst/>
          </a:prstGeom>
          <a:effectLst>
            <a:softEdge rad="635000"/>
          </a:effectLst>
        </p:spPr>
      </p:pic>
      <p:sp>
        <p:nvSpPr>
          <p:cNvPr id="4" name="ZoneTexte 3">
            <a:extLst>
              <a:ext uri="{FF2B5EF4-FFF2-40B4-BE49-F238E27FC236}">
                <a16:creationId xmlns:a16="http://schemas.microsoft.com/office/drawing/2014/main" id="{767BDB90-A2EE-DB36-DD0B-6CAB551C4746}"/>
              </a:ext>
            </a:extLst>
          </p:cNvPr>
          <p:cNvSpPr txBox="1"/>
          <p:nvPr/>
        </p:nvSpPr>
        <p:spPr>
          <a:xfrm>
            <a:off x="196769" y="2229978"/>
            <a:ext cx="2465408" cy="3416320"/>
          </a:xfrm>
          <a:prstGeom prst="rect">
            <a:avLst/>
          </a:prstGeom>
          <a:noFill/>
        </p:spPr>
        <p:txBody>
          <a:bodyPr wrap="square" rtlCol="0">
            <a:spAutoFit/>
          </a:bodyPr>
          <a:lstStyle/>
          <a:p>
            <a:r>
              <a:rPr lang="fr-FR" sz="2400" b="1" dirty="0">
                <a:solidFill>
                  <a:schemeClr val="bg1"/>
                </a:solidFill>
              </a:rPr>
              <a:t>Ronda la </a:t>
            </a:r>
            <a:r>
              <a:rPr lang="fr-FR" sz="2400" b="1" dirty="0" err="1">
                <a:solidFill>
                  <a:schemeClr val="bg1"/>
                </a:solidFill>
              </a:rPr>
              <a:t>Vieja</a:t>
            </a:r>
            <a:r>
              <a:rPr lang="fr-FR" sz="2400" b="1" dirty="0">
                <a:solidFill>
                  <a:schemeClr val="bg1"/>
                </a:solidFill>
              </a:rPr>
              <a:t> (Ronda la Vieille). Située à 21 km de Ronda, sur un plateau à 980 mètres au-dessus du niveau de la mer,</a:t>
            </a:r>
          </a:p>
        </p:txBody>
      </p:sp>
    </p:spTree>
    <p:extLst>
      <p:ext uri="{BB962C8B-B14F-4D97-AF65-F5344CB8AC3E}">
        <p14:creationId xmlns:p14="http://schemas.microsoft.com/office/powerpoint/2010/main" val="1789994841"/>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ciel, statue&#10;&#10;Description générée automatiquement">
            <a:extLst>
              <a:ext uri="{FF2B5EF4-FFF2-40B4-BE49-F238E27FC236}">
                <a16:creationId xmlns:a16="http://schemas.microsoft.com/office/drawing/2014/main" id="{2A355842-760A-FCA5-1412-EA6B7CFFB1D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64000" y="757800"/>
            <a:ext cx="8064000" cy="5342400"/>
          </a:xfrm>
          <a:prstGeom prst="rect">
            <a:avLst/>
          </a:prstGeom>
          <a:effectLst>
            <a:softEdge rad="127000"/>
          </a:effectLst>
        </p:spPr>
      </p:pic>
      <p:sp>
        <p:nvSpPr>
          <p:cNvPr id="4" name="ZoneTexte 3">
            <a:extLst>
              <a:ext uri="{FF2B5EF4-FFF2-40B4-BE49-F238E27FC236}">
                <a16:creationId xmlns:a16="http://schemas.microsoft.com/office/drawing/2014/main" id="{63593AA0-5678-6A34-22B9-BBAEBB561509}"/>
              </a:ext>
            </a:extLst>
          </p:cNvPr>
          <p:cNvSpPr txBox="1"/>
          <p:nvPr/>
        </p:nvSpPr>
        <p:spPr>
          <a:xfrm>
            <a:off x="1747777" y="331422"/>
            <a:ext cx="9167149" cy="523220"/>
          </a:xfrm>
          <a:prstGeom prst="rect">
            <a:avLst/>
          </a:prstGeom>
          <a:noFill/>
        </p:spPr>
        <p:txBody>
          <a:bodyPr wrap="square" rtlCol="0">
            <a:spAutoFit/>
          </a:bodyPr>
          <a:lstStyle/>
          <a:p>
            <a:r>
              <a:rPr lang="fr-FR" sz="2800" b="1" dirty="0">
                <a:solidFill>
                  <a:srgbClr val="FFFF00"/>
                </a:solidFill>
              </a:rPr>
              <a:t>Lorient Vous A Présenté La Ville de Ronda ( Espagne)</a:t>
            </a:r>
          </a:p>
        </p:txBody>
      </p:sp>
      <p:sp>
        <p:nvSpPr>
          <p:cNvPr id="5" name="ZoneTexte 4">
            <a:extLst>
              <a:ext uri="{FF2B5EF4-FFF2-40B4-BE49-F238E27FC236}">
                <a16:creationId xmlns:a16="http://schemas.microsoft.com/office/drawing/2014/main" id="{FE7C1C1E-A6E4-6EA9-AC7D-3CBC57E26639}"/>
              </a:ext>
            </a:extLst>
          </p:cNvPr>
          <p:cNvSpPr txBox="1"/>
          <p:nvPr/>
        </p:nvSpPr>
        <p:spPr>
          <a:xfrm>
            <a:off x="2187615" y="6100200"/>
            <a:ext cx="5393803" cy="523220"/>
          </a:xfrm>
          <a:prstGeom prst="rect">
            <a:avLst/>
          </a:prstGeom>
          <a:noFill/>
        </p:spPr>
        <p:txBody>
          <a:bodyPr wrap="square" rtlCol="0">
            <a:spAutoFit/>
          </a:bodyPr>
          <a:lstStyle/>
          <a:p>
            <a:r>
              <a:rPr lang="fr-FR" sz="2800" b="1" dirty="0">
                <a:solidFill>
                  <a:srgbClr val="FFFF00"/>
                </a:solidFill>
              </a:rPr>
              <a:t>Les Images Et Le son Du Net </a:t>
            </a:r>
          </a:p>
        </p:txBody>
      </p:sp>
      <p:sp>
        <p:nvSpPr>
          <p:cNvPr id="6" name="ZoneTexte 5">
            <a:extLst>
              <a:ext uri="{FF2B5EF4-FFF2-40B4-BE49-F238E27FC236}">
                <a16:creationId xmlns:a16="http://schemas.microsoft.com/office/drawing/2014/main" id="{26309EFD-EED3-F5C6-EAEC-7356C3FC14D2}"/>
              </a:ext>
            </a:extLst>
          </p:cNvPr>
          <p:cNvSpPr txBox="1"/>
          <p:nvPr/>
        </p:nvSpPr>
        <p:spPr>
          <a:xfrm>
            <a:off x="8731094" y="6100200"/>
            <a:ext cx="2546582"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1010326801"/>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80</TotalTime>
  <Words>324</Words>
  <Application>Microsoft Office PowerPoint</Application>
  <PresentationFormat>Grand écran</PresentationFormat>
  <Paragraphs>33</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2024-03-08T12:00:04Z</dcterms:created>
  <dcterms:modified xsi:type="dcterms:W3CDTF">2024-03-09T09:18:19Z</dcterms:modified>
</cp:coreProperties>
</file>