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8" r:id="rId3"/>
    <p:sldId id="410" r:id="rId4"/>
    <p:sldId id="360" r:id="rId5"/>
    <p:sldId id="361" r:id="rId6"/>
    <p:sldId id="363" r:id="rId7"/>
    <p:sldId id="362" r:id="rId8"/>
    <p:sldId id="368" r:id="rId9"/>
    <p:sldId id="369" r:id="rId10"/>
    <p:sldId id="370" r:id="rId11"/>
    <p:sldId id="364" r:id="rId12"/>
    <p:sldId id="423" r:id="rId13"/>
    <p:sldId id="372" r:id="rId14"/>
    <p:sldId id="379" r:id="rId15"/>
    <p:sldId id="382" r:id="rId16"/>
    <p:sldId id="384" r:id="rId17"/>
    <p:sldId id="377" r:id="rId18"/>
    <p:sldId id="380" r:id="rId19"/>
    <p:sldId id="381" r:id="rId20"/>
    <p:sldId id="365" r:id="rId21"/>
    <p:sldId id="383" r:id="rId22"/>
    <p:sldId id="385" r:id="rId23"/>
    <p:sldId id="386" r:id="rId24"/>
    <p:sldId id="373" r:id="rId25"/>
    <p:sldId id="387" r:id="rId26"/>
    <p:sldId id="388" r:id="rId27"/>
    <p:sldId id="389" r:id="rId28"/>
    <p:sldId id="390" r:id="rId29"/>
    <p:sldId id="391" r:id="rId30"/>
    <p:sldId id="376" r:id="rId31"/>
    <p:sldId id="392" r:id="rId32"/>
    <p:sldId id="393" r:id="rId33"/>
    <p:sldId id="394" r:id="rId34"/>
    <p:sldId id="395" r:id="rId35"/>
    <p:sldId id="396" r:id="rId36"/>
    <p:sldId id="375" r:id="rId37"/>
    <p:sldId id="397" r:id="rId38"/>
    <p:sldId id="398" r:id="rId39"/>
    <p:sldId id="399" r:id="rId40"/>
    <p:sldId id="400" r:id="rId41"/>
    <p:sldId id="401" r:id="rId42"/>
    <p:sldId id="378" r:id="rId43"/>
    <p:sldId id="402" r:id="rId44"/>
    <p:sldId id="403" r:id="rId45"/>
    <p:sldId id="404" r:id="rId46"/>
    <p:sldId id="366" r:id="rId47"/>
    <p:sldId id="405" r:id="rId48"/>
    <p:sldId id="406" r:id="rId49"/>
    <p:sldId id="374" r:id="rId50"/>
    <p:sldId id="407" r:id="rId51"/>
    <p:sldId id="408" r:id="rId52"/>
    <p:sldId id="409" r:id="rId53"/>
    <p:sldId id="359" r:id="rId54"/>
    <p:sldId id="411" r:id="rId55"/>
    <p:sldId id="421" r:id="rId56"/>
    <p:sldId id="412" r:id="rId57"/>
    <p:sldId id="413" r:id="rId58"/>
    <p:sldId id="414" r:id="rId59"/>
    <p:sldId id="415" r:id="rId60"/>
    <p:sldId id="416" r:id="rId61"/>
    <p:sldId id="420" r:id="rId62"/>
    <p:sldId id="417" r:id="rId63"/>
    <p:sldId id="418" r:id="rId64"/>
    <p:sldId id="419" r:id="rId65"/>
    <p:sldId id="367" r:id="rId66"/>
    <p:sldId id="422" r:id="rId67"/>
    <p:sldId id="371" r:id="rId68"/>
    <p:sldId id="302" r:id="rId69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OaxOX8V0A95OHGfPx1+Og==" hashData="HobuANVU4B3jMD/A7wfet9vIF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8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0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30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8" y="273940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40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4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1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4" y="6340167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88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960000">
            <a:off x="252000" y="216000"/>
            <a:ext cx="6988441" cy="5433975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32000" y="1764000"/>
            <a:ext cx="2304000" cy="2893102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0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000" b="1" dirty="0" smtClean="0">
                <a:solidFill>
                  <a:schemeClr val="bg1"/>
                </a:solidFill>
                <a:latin typeface="Chiller" pitchFamily="82" charset="0"/>
              </a:rPr>
              <a:t>du paysage, il faut </a:t>
            </a:r>
          </a:p>
          <a:p>
            <a:pPr algn="ctr"/>
            <a:r>
              <a:rPr lang="fr-FR" sz="30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0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0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010000" y="5004445"/>
            <a:ext cx="1802606" cy="1477222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60000">
            <a:off x="7886308" y="0"/>
            <a:ext cx="198169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3780000"/>
            <a:ext cx="7727836" cy="3139216"/>
          </a:xfrm>
          <a:prstGeom prst="rect">
            <a:avLst/>
          </a:prstGeom>
        </p:spPr>
        <p:txBody>
          <a:bodyPr wrap="square" lIns="91335" tIns="45668" rIns="91335" bIns="45668">
            <a:spAutoFit/>
          </a:bodyPr>
          <a:lstStyle/>
          <a:p>
            <a:pPr algn="ctr"/>
            <a:r>
              <a:rPr lang="fr-FR" sz="6600" dirty="0" smtClean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Magnolias place république Strasbourg</a:t>
            </a:r>
            <a:endParaRPr lang="fr-FR" sz="2800" dirty="0">
              <a:ln w="34925">
                <a:solidFill>
                  <a:srgbClr val="FFC000"/>
                </a:solidFill>
              </a:ln>
            </a:endParaRPr>
          </a:p>
        </p:txBody>
      </p:sp>
      <p:pic>
        <p:nvPicPr>
          <p:cNvPr id="10" name="John Sokoloff - Slavianka.wav">
            <a:hlinkClick r:id="" action="ppaction://media"/>
          </p:cNvPr>
          <p:cNvPicPr>
            <a:picLocks noRot="1" noChangeAspect="1"/>
          </p:cNvPicPr>
          <p:nvPr>
            <a:wavAudioFile r:embed="rId1" name="John Sokoloff - Slavianka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  <p:pic>
        <p:nvPicPr>
          <p:cNvPr id="11" name="Image 10" descr="1244760_1720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88000" y="1836093"/>
            <a:ext cx="1876596" cy="1764000"/>
          </a:xfrm>
          <a:prstGeom prst="rect">
            <a:avLst/>
          </a:prstGeom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1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1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1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0408_10229295670410645_8298261747138690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999" y="-2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0573_10229295669730628_6840978642799107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1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82844_10229295672690702_8425561234975182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0878_10229295672770704_5995531285552814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9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33982_10229295672170689_7068106396473723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1653_10229295671050661_2076858729610976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1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65577_10229295671810680_8046030991258159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90932_10229295669970634_406995751066706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50666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8804_10229295672290692_7860630737445651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50667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64607_10229295673210715_6254088730697844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53368_10229295673010710_80840671256038773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6172_10229295670810655_3350987712350620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31400_10229295669810630_6935673417248322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2018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7" y="3612007"/>
            <a:ext cx="4558988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John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Sokoloff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Slavianka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11.03.2024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55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4905 0.00046  C -0.04605 -0.02486  -0.04205 -0.04885  -0.03405 -0.04885  C -0.02505 -0.04885  -0.02205 -0.02486  -0.01905 0.00046  C -0.01505 0.02845  -0.01205 0.05643  -0.00205 0.05643  C 0.00695 0.05643  0.00995 0.02845  0.01395 0.00046  C 0.01595 -0.02486  0.01995 -0.04885  0.02895 -0.04885  C 0.03695 -0.04885  0.04095 -0.02486  0.04395 0.00046  C 0.04695 0.02845  0.05095 0.05643  0.05995 0.05643  C 0.06895 0.05643  0.07595 0.00046  0.07595 0.00046  C 0.07895 -0.02486  0.08195 -0.04885  0.09095 -0.04885  C 0.09995 -0.04885  0.10295 -0.02486  0.10595 0.00046  C 0.10995 0.02845  0.11295 0.05643  0.12295 0.05643  C 0.13195 0.05643  0.13495 0.02845  0.13795 0.00046  C 0.14195 -0.02486  0.14495 -0.04885  0.15395 -0.04885  C 0.16195 -0.04885  0.16595 -0.02486  0.16895 0.00046  C 0.17195 0.02845  0.17595 0.05643  0.18495 0.05643  C 0.19395 0.05643  0.19695 0.02845  0.20095 0.00046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39</Words>
  <Application>Microsoft Office PowerPoint</Application>
  <PresentationFormat>Personnalisé</PresentationFormat>
  <Paragraphs>13</Paragraphs>
  <Slides>67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67</vt:i4>
      </vt:variant>
    </vt:vector>
  </HeadingPairs>
  <TitlesOfParts>
    <vt:vector size="69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124</cp:revision>
  <dcterms:created xsi:type="dcterms:W3CDTF">2020-05-12T17:47:43Z</dcterms:created>
  <dcterms:modified xsi:type="dcterms:W3CDTF">2024-03-11T14:59:37Z</dcterms:modified>
</cp:coreProperties>
</file>