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52" r:id="rId2"/>
  </p:sldMasterIdLst>
  <p:sldIdLst>
    <p:sldId id="355" r:id="rId3"/>
    <p:sldId id="358" r:id="rId4"/>
    <p:sldId id="366" r:id="rId5"/>
    <p:sldId id="356" r:id="rId6"/>
    <p:sldId id="357" r:id="rId7"/>
    <p:sldId id="359" r:id="rId8"/>
    <p:sldId id="360" r:id="rId9"/>
    <p:sldId id="361" r:id="rId10"/>
    <p:sldId id="362" r:id="rId11"/>
    <p:sldId id="363" r:id="rId12"/>
    <p:sldId id="364" r:id="rId13"/>
    <p:sldId id="365" r:id="rId14"/>
    <p:sldId id="367" r:id="rId15"/>
    <p:sldId id="368" r:id="rId16"/>
    <p:sldId id="369" r:id="rId17"/>
    <p:sldId id="370" r:id="rId18"/>
    <p:sldId id="371" r:id="rId19"/>
    <p:sldId id="372" r:id="rId20"/>
    <p:sldId id="373" r:id="rId21"/>
    <p:sldId id="374" r:id="rId22"/>
    <p:sldId id="375" r:id="rId23"/>
    <p:sldId id="376" r:id="rId24"/>
    <p:sldId id="377" r:id="rId25"/>
    <p:sldId id="378" r:id="rId26"/>
    <p:sldId id="379" r:id="rId27"/>
    <p:sldId id="380" r:id="rId28"/>
    <p:sldId id="381" r:id="rId29"/>
    <p:sldId id="382" r:id="rId30"/>
    <p:sldId id="383" r:id="rId31"/>
    <p:sldId id="384" r:id="rId32"/>
    <p:sldId id="385" r:id="rId33"/>
    <p:sldId id="386" r:id="rId34"/>
    <p:sldId id="387" r:id="rId35"/>
    <p:sldId id="388" r:id="rId36"/>
    <p:sldId id="389" r:id="rId37"/>
    <p:sldId id="390" r:id="rId38"/>
    <p:sldId id="391" r:id="rId39"/>
    <p:sldId id="392" r:id="rId40"/>
    <p:sldId id="393" r:id="rId41"/>
    <p:sldId id="394" r:id="rId42"/>
    <p:sldId id="395" r:id="rId43"/>
    <p:sldId id="396" r:id="rId44"/>
    <p:sldId id="397" r:id="rId45"/>
    <p:sldId id="398" r:id="rId46"/>
    <p:sldId id="399" r:id="rId47"/>
    <p:sldId id="400" r:id="rId48"/>
    <p:sldId id="401" r:id="rId49"/>
    <p:sldId id="402" r:id="rId50"/>
    <p:sldId id="403" r:id="rId51"/>
    <p:sldId id="404" r:id="rId52"/>
    <p:sldId id="405" r:id="rId53"/>
    <p:sldId id="406" r:id="rId54"/>
    <p:sldId id="407" r:id="rId55"/>
    <p:sldId id="408" r:id="rId56"/>
    <p:sldId id="409" r:id="rId57"/>
    <p:sldId id="410" r:id="rId58"/>
    <p:sldId id="411" r:id="rId59"/>
    <p:sldId id="412" r:id="rId60"/>
    <p:sldId id="413" r:id="rId61"/>
    <p:sldId id="414" r:id="rId62"/>
    <p:sldId id="415" r:id="rId63"/>
    <p:sldId id="416" r:id="rId64"/>
    <p:sldId id="417" r:id="rId65"/>
    <p:sldId id="418" r:id="rId66"/>
    <p:sldId id="419" r:id="rId67"/>
    <p:sldId id="420" r:id="rId68"/>
    <p:sldId id="421" r:id="rId69"/>
    <p:sldId id="422" r:id="rId70"/>
    <p:sldId id="423" r:id="rId71"/>
    <p:sldId id="424" r:id="rId72"/>
    <p:sldId id="425" r:id="rId73"/>
    <p:sldId id="352" r:id="rId7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zpnB85ncoLCRmPfILPNQQ==" hashData="ilwMglXecx3NUNQPA32DYyPaK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9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45" y="2125021"/>
            <a:ext cx="8730457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05"/>
            <a:ext cx="7189787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395699"/>
            <a:ext cx="8730457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2899332"/>
            <a:ext cx="8730457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3" y="159612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31224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6" y="2169338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10" y="1531224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10" y="2169338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5" y="272355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5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5" y="1431467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2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2" y="611215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2" y="5353672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73939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39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59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26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6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73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3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0.gif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60000" y="252000"/>
            <a:ext cx="4847530" cy="183367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040000"/>
            <a:ext cx="10271124" cy="108002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3810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Colline des amandiers Mittelwihr </a:t>
            </a:r>
            <a:endParaRPr lang="fr-FR" sz="5900" dirty="0">
              <a:ln w="3810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2573" y="108000"/>
            <a:ext cx="4968552" cy="2092883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Toutes les photos sont exactes. Aucune 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27050" y="3204245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>
            <a:off x="7541897" y="1942146"/>
            <a:ext cx="1981699" cy="1757927"/>
          </a:xfrm>
          <a:prstGeom prst="rect">
            <a:avLst/>
          </a:prstGeom>
        </p:spPr>
      </p:pic>
      <p:pic>
        <p:nvPicPr>
          <p:cNvPr id="7" name="Paul Mauriat -- du soleil plein les yeux.wav">
            <a:hlinkClick r:id="" action="ppaction://media"/>
          </p:cNvPr>
          <p:cNvPicPr>
            <a:picLocks noRot="1" noChangeAspect="1"/>
          </p:cNvPicPr>
          <p:nvPr>
            <a:wavAudioFile r:embed="rId1" name="Paul Mauriat -- du soleil plein les yeux.wav"/>
          </p:nvPr>
        </p:nvPicPr>
        <p:blipFill>
          <a:blip r:embed="rId7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7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1336_940484211005036_3960552458324267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765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76708_873826577766887_5217285728851111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56784" cy="6879075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83971_1894506034366382_4251268650893984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85091_746761457550534_1407522579328947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1472" y="0"/>
            <a:ext cx="754818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22411_873826487766896_4408388942902834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827135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7420_746786420881371_15077028279607697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2979" y="0"/>
            <a:ext cx="846516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70" y="5856156"/>
            <a:ext cx="1883083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4943" y="2821763"/>
            <a:ext cx="141215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7941" y="4104275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2017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91946" y="6084565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10.03.2024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3317" y="6027138"/>
            <a:ext cx="2511778" cy="76743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33889" y="2394261"/>
            <a:ext cx="2514065" cy="76743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08000" y="252000"/>
            <a:ext cx="780191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Paul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Mauriat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du  soleil  plein  les yeux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884000" y="180000"/>
            <a:ext cx="2162370" cy="2160000"/>
          </a:xfrm>
          <a:prstGeom prst="rect">
            <a:avLst/>
          </a:prstGeom>
        </p:spPr>
      </p:pic>
      <p:pic>
        <p:nvPicPr>
          <p:cNvPr id="15" name="Image 14" descr="0c00000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1066" y="2700189"/>
            <a:ext cx="1272000" cy="216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46</Words>
  <Application>Microsoft Office PowerPoint</Application>
  <PresentationFormat>Personnalisé</PresentationFormat>
  <Paragraphs>12</Paragraphs>
  <Slides>72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72</vt:i4>
      </vt:variant>
    </vt:vector>
  </HeadingPairs>
  <TitlesOfParts>
    <vt:vector size="74" baseType="lpstr">
      <vt:lpstr>11_Thème Office</vt:lpstr>
      <vt:lpstr>13_Thème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120</cp:revision>
  <dcterms:created xsi:type="dcterms:W3CDTF">2020-05-12T17:47:43Z</dcterms:created>
  <dcterms:modified xsi:type="dcterms:W3CDTF">2024-03-11T14:52:42Z</dcterms:modified>
</cp:coreProperties>
</file>