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8" r:id="rId3"/>
    <p:sldId id="374" r:id="rId4"/>
    <p:sldId id="359" r:id="rId5"/>
    <p:sldId id="360" r:id="rId6"/>
    <p:sldId id="361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5" r:id="rId20"/>
    <p:sldId id="376" r:id="rId21"/>
    <p:sldId id="377" r:id="rId22"/>
    <p:sldId id="378" r:id="rId23"/>
    <p:sldId id="379" r:id="rId24"/>
    <p:sldId id="380" r:id="rId25"/>
    <p:sldId id="381" r:id="rId26"/>
    <p:sldId id="382" r:id="rId27"/>
    <p:sldId id="383" r:id="rId28"/>
    <p:sldId id="384" r:id="rId29"/>
    <p:sldId id="385" r:id="rId30"/>
    <p:sldId id="386" r:id="rId31"/>
    <p:sldId id="387" r:id="rId32"/>
    <p:sldId id="388" r:id="rId33"/>
    <p:sldId id="389" r:id="rId34"/>
    <p:sldId id="390" r:id="rId35"/>
    <p:sldId id="391" r:id="rId36"/>
    <p:sldId id="392" r:id="rId37"/>
    <p:sldId id="393" r:id="rId38"/>
    <p:sldId id="394" r:id="rId39"/>
    <p:sldId id="395" r:id="rId40"/>
    <p:sldId id="396" r:id="rId41"/>
    <p:sldId id="397" r:id="rId42"/>
    <p:sldId id="398" r:id="rId43"/>
    <p:sldId id="399" r:id="rId44"/>
    <p:sldId id="400" r:id="rId45"/>
    <p:sldId id="401" r:id="rId46"/>
    <p:sldId id="402" r:id="rId47"/>
    <p:sldId id="403" r:id="rId48"/>
    <p:sldId id="404" r:id="rId49"/>
    <p:sldId id="405" r:id="rId50"/>
    <p:sldId id="406" r:id="rId51"/>
    <p:sldId id="408" r:id="rId52"/>
    <p:sldId id="407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+QH0bOmVl6XZCrGC7Z18A==" hashData="gmcqTs0xK/65i+vn5QZ1cFGxc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960000">
            <a:off x="252000" y="216000"/>
            <a:ext cx="6988441" cy="5433975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000" y="1764000"/>
            <a:ext cx="2304000" cy="2893102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0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10000" y="5004445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60000">
            <a:off x="7886308" y="0"/>
            <a:ext cx="1981699" cy="1757927"/>
          </a:xfrm>
          <a:prstGeom prst="rect">
            <a:avLst/>
          </a:prstGeom>
        </p:spPr>
      </p:pic>
      <p:pic>
        <p:nvPicPr>
          <p:cNvPr id="7" name="Michel Pépé  -  L'Instant Présent2.wav">
            <a:hlinkClick r:id="" action="ppaction://media"/>
          </p:cNvPr>
          <p:cNvPicPr>
            <a:picLocks noRot="1" noChangeAspect="1"/>
          </p:cNvPicPr>
          <p:nvPr>
            <a:wavAudioFile r:embed="rId1" name="Michel Pépé  -  L'Instant Présent2.wav"/>
          </p:nvPr>
        </p:nvPicPr>
        <p:blipFill>
          <a:blip r:embed="rId5" cstate="print"/>
          <a:stretch>
            <a:fillRect/>
          </a:stretch>
        </p:blipFill>
        <p:spPr>
          <a:xfrm>
            <a:off x="4983024" y="3284263"/>
            <a:ext cx="305083" cy="27063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2000" y="4068000"/>
            <a:ext cx="7727836" cy="3046883"/>
          </a:xfrm>
          <a:prstGeom prst="rect">
            <a:avLst/>
          </a:prstGeom>
        </p:spPr>
        <p:txBody>
          <a:bodyPr wrap="square" lIns="91335" tIns="45668" rIns="91335" bIns="45668">
            <a:spAutoFit/>
          </a:bodyPr>
          <a:lstStyle/>
          <a:p>
            <a:pPr algn="ctr"/>
            <a:r>
              <a:rPr lang="fr-FR" sz="9600" dirty="0" smtClean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Arrivée  du  printemps</a:t>
            </a:r>
            <a:endParaRPr lang="fr-FR" sz="4400" dirty="0">
              <a:ln w="34925">
                <a:solidFill>
                  <a:srgbClr val="FFC000"/>
                </a:solidFill>
              </a:ln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28000" y="612000"/>
            <a:ext cx="6319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 w="47625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1</a:t>
            </a:r>
            <a:endParaRPr lang="fr-FR" sz="1200" dirty="0">
              <a:ln w="47625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</a:endParaRPr>
          </a:p>
        </p:txBody>
      </p:sp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01289_3327681467536722_8531695833794055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872989_1885802885171003_6090679902439210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538"/>
            <a:ext cx="70167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3294_10223940127026468_1724494945511721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538"/>
            <a:ext cx="6970703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5826_3612644088949795_8501872166519698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1559_1561139871341840_5889074609337397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00-PPS à envoyer\ALSACE\67 Entre fleurs des villes et fleurs des champs combat évidemment inégal\338841541_180876228138317_496618951844538073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6000" y="0"/>
            <a:ext cx="5130403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49419_3612643695616501_8941393121502553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49681_825575819611971_413536505368035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7230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2849_3612640172283520_5942805257178881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7124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4861_3612640218950182_686371062627296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6273_3612643862283151_393930352443527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4886_3612640268950177_6880448028352535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2304_3612643645616506_105073901906391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00-PPS à envoyer\ALSACE\67 Entre fleurs des villes et fleurs des champs combat évidemment inégal\337284061_8904728432933906_547887894958049817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6000" y="0"/>
            <a:ext cx="5130403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49945_10223940234509155_1214728017990096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952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94867_10227348702476745_70876558345250107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538"/>
            <a:ext cx="481792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3087_10227348704476795_3165479033585600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0000" y="0"/>
            <a:ext cx="648341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46320_1885802088504416_5994673847866830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4545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80964_1561139818008512_643587775550738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84639_1885802768504348_5322418442386270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8411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55878_8160829867267144_7943373369972611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56934_10227348686196338_7577392512418537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538"/>
            <a:ext cx="491197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1804_10227348734717551_3833742343474138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31526"/>
            <a:ext cx="4536504" cy="6809012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3938_10223940091545581_8361001106572298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4029_1561139841341843_6255733854163763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4583_3327680644203471_2170864864191717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17" y="0"/>
            <a:ext cx="1021929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5094_10227348701476720_3036104317412272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58497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5846_10227348692676500_7959827603622487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106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1108_10227348699716676_1529351737433268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802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1124_3327680824203453_3960877626502639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6417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2513_10227348724997308_7958981115178219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4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7363_10227348691956482_8968491110474720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23553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2902_10227348696876605_4347142401851946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538"/>
            <a:ext cx="9188917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2905_10223942233839137_5641870875116143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4092_10227348679556172_8186318877457466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870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550630_3327681164203419_6342479420351851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562616_3327681014203434_4054931823948165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597730_10227348734877555_8566425450290668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10260000" cy="614958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0058_3327681560870046_7763910650958513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4348_10227348725557322_2911067953312020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7374_10227348739717676_6842007244867278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858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7557_10227348724597298_181118287521802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74902_10227348705316816_910806334915711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538"/>
            <a:ext cx="601318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85690_10227348691156462_5157572147592927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457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96140_3327681387536730_8594051740346491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00624_10227348698396643_4239718872606580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746188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711046_3327681637536705_4224602440521415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721677_10227348737757627_7799533494787533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982"/>
            <a:ext cx="5112568" cy="6839556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9146_10227348700876705_1202283117188292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917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22150_3327681764203359_1196671304673491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L'Instant  Présent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10.03.2024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41</Words>
  <Application>Microsoft Office PowerPoint</Application>
  <PresentationFormat>Personnalisé</PresentationFormat>
  <Paragraphs>15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113</cp:revision>
  <dcterms:created xsi:type="dcterms:W3CDTF">2020-05-12T17:47:43Z</dcterms:created>
  <dcterms:modified xsi:type="dcterms:W3CDTF">2024-03-11T14:49:20Z</dcterms:modified>
</cp:coreProperties>
</file>