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40" r:id="rId2"/>
  </p:sldMasterIdLst>
  <p:sldIdLst>
    <p:sldId id="357" r:id="rId3"/>
    <p:sldId id="358" r:id="rId4"/>
    <p:sldId id="359" r:id="rId5"/>
    <p:sldId id="360" r:id="rId6"/>
    <p:sldId id="361" r:id="rId7"/>
    <p:sldId id="362" r:id="rId8"/>
    <p:sldId id="363" r:id="rId9"/>
    <p:sldId id="364" r:id="rId10"/>
    <p:sldId id="365" r:id="rId11"/>
    <p:sldId id="366" r:id="rId12"/>
    <p:sldId id="367" r:id="rId13"/>
    <p:sldId id="368" r:id="rId14"/>
    <p:sldId id="369" r:id="rId15"/>
    <p:sldId id="370" r:id="rId16"/>
    <p:sldId id="371" r:id="rId17"/>
    <p:sldId id="372" r:id="rId18"/>
    <p:sldId id="373" r:id="rId19"/>
    <p:sldId id="374" r:id="rId20"/>
    <p:sldId id="375" r:id="rId21"/>
    <p:sldId id="376" r:id="rId22"/>
    <p:sldId id="377" r:id="rId23"/>
    <p:sldId id="378" r:id="rId24"/>
    <p:sldId id="379" r:id="rId25"/>
    <p:sldId id="380" r:id="rId26"/>
    <p:sldId id="381" r:id="rId27"/>
    <p:sldId id="382" r:id="rId28"/>
    <p:sldId id="383" r:id="rId29"/>
    <p:sldId id="384" r:id="rId30"/>
    <p:sldId id="385" r:id="rId31"/>
    <p:sldId id="386" r:id="rId32"/>
    <p:sldId id="387" r:id="rId33"/>
    <p:sldId id="388" r:id="rId34"/>
    <p:sldId id="389" r:id="rId35"/>
    <p:sldId id="390" r:id="rId36"/>
    <p:sldId id="391" r:id="rId37"/>
    <p:sldId id="392" r:id="rId38"/>
    <p:sldId id="393" r:id="rId39"/>
    <p:sldId id="394" r:id="rId40"/>
    <p:sldId id="395" r:id="rId41"/>
    <p:sldId id="396" r:id="rId42"/>
    <p:sldId id="397" r:id="rId43"/>
    <p:sldId id="398" r:id="rId44"/>
    <p:sldId id="399" r:id="rId45"/>
    <p:sldId id="400" r:id="rId46"/>
    <p:sldId id="401" r:id="rId47"/>
    <p:sldId id="402" r:id="rId48"/>
    <p:sldId id="403" r:id="rId49"/>
    <p:sldId id="404" r:id="rId50"/>
    <p:sldId id="405" r:id="rId51"/>
    <p:sldId id="406" r:id="rId52"/>
    <p:sldId id="407" r:id="rId53"/>
    <p:sldId id="408" r:id="rId54"/>
    <p:sldId id="409" r:id="rId55"/>
    <p:sldId id="410" r:id="rId56"/>
    <p:sldId id="411" r:id="rId57"/>
    <p:sldId id="412" r:id="rId58"/>
    <p:sldId id="413" r:id="rId59"/>
    <p:sldId id="414" r:id="rId60"/>
    <p:sldId id="415" r:id="rId61"/>
    <p:sldId id="416" r:id="rId62"/>
    <p:sldId id="417" r:id="rId63"/>
    <p:sldId id="418" r:id="rId64"/>
    <p:sldId id="419" r:id="rId65"/>
    <p:sldId id="420" r:id="rId66"/>
    <p:sldId id="421" r:id="rId67"/>
    <p:sldId id="422" r:id="rId68"/>
    <p:sldId id="423" r:id="rId69"/>
    <p:sldId id="424" r:id="rId70"/>
    <p:sldId id="425" r:id="rId71"/>
    <p:sldId id="426" r:id="rId72"/>
    <p:sldId id="428" r:id="rId73"/>
    <p:sldId id="429" r:id="rId74"/>
    <p:sldId id="430" r:id="rId75"/>
    <p:sldId id="431" r:id="rId76"/>
    <p:sldId id="432" r:id="rId77"/>
    <p:sldId id="434" r:id="rId78"/>
    <p:sldId id="435" r:id="rId79"/>
    <p:sldId id="433" r:id="rId80"/>
    <p:sldId id="302" r:id="rId81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l3FhvN0chlu3fiI6qdVrg==" hashData="awGygBdjlapfSWQDI5nf3I+KxE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45" y="2125017"/>
            <a:ext cx="8730457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70" y="3876306"/>
            <a:ext cx="7189787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49" y="4395693"/>
            <a:ext cx="8730457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49" y="2899327"/>
            <a:ext cx="8730457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8" y="1330118"/>
            <a:ext cx="4536414" cy="376229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330118"/>
            <a:ext cx="4536414" cy="376229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7" y="273953"/>
            <a:ext cx="9244013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1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604" y="153121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604" y="2169339"/>
            <a:ext cx="453998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5" y="272356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5" y="1431461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2" y="4788376"/>
            <a:ext cx="6162675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2" y="6112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2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5" y="228019"/>
            <a:ext cx="2311004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7" y="228019"/>
            <a:ext cx="6761824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7" y="273953"/>
            <a:ext cx="9244013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7" y="1596127"/>
            <a:ext cx="9244013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7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11/03/2024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3" y="6340173"/>
            <a:ext cx="325252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gif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31906" y="2124125"/>
            <a:ext cx="1013416" cy="128237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-1" y="6300000"/>
            <a:ext cx="10271125" cy="555967"/>
          </a:xfrm>
          <a:prstGeom prst="rect">
            <a:avLst/>
          </a:prstGeom>
          <a:noFill/>
        </p:spPr>
        <p:txBody>
          <a:bodyPr wrap="square" lIns="108629" tIns="54315" rIns="108629" bIns="54315" rtlCol="0">
            <a:spAutoFit/>
          </a:bodyPr>
          <a:lstStyle/>
          <a:p>
            <a:pPr algn="ctr" defTabSz="1086295"/>
            <a:r>
              <a:rPr lang="fr-FR" sz="2900" b="1" dirty="0" smtClean="0">
                <a:latin typeface="Chiller" pitchFamily="82" charset="0"/>
              </a:rPr>
              <a:t>Une photo ? C'est l'instant qui s'arrête, les sentiments qui demeurent et la vie qui s'en va.</a:t>
            </a:r>
            <a:endParaRPr lang="fr-FR" sz="2900" b="1" dirty="0">
              <a:latin typeface="Chiller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0" y="4140000"/>
            <a:ext cx="1944215" cy="1109965"/>
          </a:xfrm>
          <a:prstGeom prst="rect">
            <a:avLst/>
          </a:prstGeom>
          <a:noFill/>
        </p:spPr>
        <p:txBody>
          <a:bodyPr wrap="square" lIns="108629" tIns="54315" rIns="108629" bIns="54315" rtlCol="0">
            <a:spAutoFit/>
          </a:bodyPr>
          <a:lstStyle/>
          <a:p>
            <a:pPr algn="ctr" defTabSz="1086295"/>
            <a:r>
              <a:rPr lang="fr-FR" sz="1300" b="1" dirty="0" smtClean="0">
                <a:ln w="0">
                  <a:noFill/>
                </a:ln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86295"/>
            <a:r>
              <a:rPr lang="fr-FR" sz="1300" b="1" dirty="0" smtClean="0">
                <a:ln w="0">
                  <a:noFill/>
                </a:ln>
                <a:latin typeface="Arial Narrow" pitchFamily="34" charset="0"/>
              </a:rPr>
              <a:t>pour  le  plaisir  de  partager  </a:t>
            </a:r>
            <a:endParaRPr lang="fr-FR" sz="1300" b="1" dirty="0">
              <a:ln w="0">
                <a:noFill/>
              </a:ln>
              <a:latin typeface="Arial Narrow" pitchFamily="34" charset="0"/>
            </a:endParaRPr>
          </a:p>
        </p:txBody>
      </p:sp>
      <p:pic>
        <p:nvPicPr>
          <p:cNvPr id="25" name="Image 24" descr="carnival_mask_PNG8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80000" flipH="1">
            <a:off x="2268006" y="3376907"/>
            <a:ext cx="513511" cy="512948"/>
          </a:xfrm>
          <a:prstGeom prst="rect">
            <a:avLst/>
          </a:prstGeom>
        </p:spPr>
      </p:pic>
      <p:sp>
        <p:nvSpPr>
          <p:cNvPr id="28" name="ZoneTexte 27"/>
          <p:cNvSpPr txBox="1">
            <a:spLocks noChangeAspect="1"/>
          </p:cNvSpPr>
          <p:nvPr/>
        </p:nvSpPr>
        <p:spPr>
          <a:xfrm rot="21600000">
            <a:off x="1" y="5328000"/>
            <a:ext cx="10271124" cy="1070865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Costumés  vénitiens 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pic>
        <p:nvPicPr>
          <p:cNvPr id="11" name="Image 10" descr="0294803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2760000">
            <a:off x="4932000" y="3816000"/>
            <a:ext cx="788108" cy="540000"/>
          </a:xfrm>
          <a:prstGeom prst="rect">
            <a:avLst/>
          </a:prstGeom>
        </p:spPr>
      </p:pic>
      <p:pic>
        <p:nvPicPr>
          <p:cNvPr id="15" name="Image 14" descr="95241921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1500000">
            <a:off x="6516000" y="3204000"/>
            <a:ext cx="1080120" cy="1764197"/>
          </a:xfrm>
          <a:prstGeom prst="rect">
            <a:avLst/>
          </a:prstGeom>
        </p:spPr>
      </p:pic>
      <p:pic>
        <p:nvPicPr>
          <p:cNvPr id="17" name="Image 16" descr="580b57fbd9996e24bc43bf44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-2640000">
            <a:off x="8316000" y="3912863"/>
            <a:ext cx="365358" cy="180000"/>
          </a:xfrm>
          <a:prstGeom prst="rect">
            <a:avLst/>
          </a:prstGeom>
        </p:spPr>
      </p:pic>
      <p:sp>
        <p:nvSpPr>
          <p:cNvPr id="20" name="ZoneTexte 19"/>
          <p:cNvSpPr txBox="1">
            <a:spLocks noChangeAspect="1"/>
          </p:cNvSpPr>
          <p:nvPr/>
        </p:nvSpPr>
        <p:spPr>
          <a:xfrm rot="19680000">
            <a:off x="360000" y="180000"/>
            <a:ext cx="5520398" cy="4446317"/>
          </a:xfrm>
          <a:prstGeom prst="rect">
            <a:avLst/>
          </a:prstGeom>
          <a:noFill/>
        </p:spPr>
        <p:txBody>
          <a:bodyPr wrap="none" lIns="108629" tIns="54315" rIns="108629" bIns="54315" rtlCol="0">
            <a:prstTxWarp prst="textArchUpPour">
              <a:avLst/>
            </a:prstTxWarp>
            <a:spAutoFit/>
          </a:bodyPr>
          <a:lstStyle/>
          <a:p>
            <a:pPr defTabSz="1086295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13" name="Paul Mauriat - el amor es triste.wav">
            <a:hlinkClick r:id="" action="ppaction://media"/>
          </p:cNvPr>
          <p:cNvPicPr>
            <a:picLocks noRot="1" noChangeAspect="1"/>
          </p:cNvPicPr>
          <p:nvPr>
            <a:wavAudioFile r:embed="rId1" name="Paul Mauriat - el amor es triste.wav"/>
          </p:nvPr>
        </p:nvPicPr>
        <p:blipFill>
          <a:blip r:embed="rId9" cstate="print"/>
          <a:stretch>
            <a:fillRect/>
          </a:stretch>
        </p:blipFill>
        <p:spPr>
          <a:xfrm>
            <a:off x="5207570" y="2268141"/>
            <a:ext cx="304800" cy="304800"/>
          </a:xfrm>
          <a:prstGeom prst="rect">
            <a:avLst/>
          </a:prstGeom>
        </p:spPr>
      </p:pic>
      <p:pic>
        <p:nvPicPr>
          <p:cNvPr id="18" name="Image 17" descr="ea24996e014804380213e289196a9087_w200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-1320000">
            <a:off x="3276000" y="3564000"/>
            <a:ext cx="503057" cy="576000"/>
          </a:xfrm>
          <a:prstGeom prst="rect">
            <a:avLst/>
          </a:prstGeom>
        </p:spPr>
      </p:pic>
    </p:spTree>
  </p:cSld>
  <p:clrMapOvr>
    <a:masterClrMapping/>
  </p:clrMapOvr>
  <p:transition spd="slow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6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1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1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6" grpId="0"/>
      <p:bldP spid="7" grpId="0"/>
      <p:bldP spid="28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71341_1151205852809071_4198158880103667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59298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396832_1153164955946494_44868967616778007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398796_1153164775946512_1554418473551578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59922_1151028716160118_2733404750808218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5634_1153164365946553_3995364719136512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0619_1150805316182458_38470404707863019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0763_1151211539475169_79983682491179928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1049_1150825226180467_5007385048457984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4876_1153171739279149_64502902926421518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4881_1153164569279866_4724256159935583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5891_1151253986137591_40574015247919251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4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6354_1150805289515794_8998135526109186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6355_1150809752848681_7163494773344644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6746_1153171455945844_7959963482070709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0692_1150852289511094_1270959677683941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5715_1153164582613198_9065500232012170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5983_1153165005946489_5824561203868789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87020_1151439392785717_13589955170062607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4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1676_1153171589279164_8023404689886135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6709_1153163605946629_2012341167530230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6734_1153164999279823_8528113964879885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3342_1151252232804433_4385992333601320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3422_1151211552808501_32901661481953478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7261_1151444166118573_3719532134319702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7693_1150805259515797_12287814416612902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9438_1153165169279806_72325957738598555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9482_1151226102807046_88909667154538347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2905_1153171452612511_4427756418791151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24287_1153164752613181_4975427612998541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9776_1153164082613248_5000669161413564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2936_1150849139511409_68338140180081259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2939_1151241109472212_2441342471032744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4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3258_1153164115946578_4879534937796027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57222_1150805499515773_5989064899520308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60938_1150854416177548_3342019279895039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62701_1153164369279886_8026264635212567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83290_1153164379279885_87602738801677465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86342_1153164112613245_36684724870892401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95872_1150805332849123_9124780353797909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852796_1151433002786356_5588615927167463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51149_1151231246139865_4555263668609690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446879_1150843156178674_2869909410806431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05163_1150830612846595_6649626947785653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05974_1153164122613244_89011738183217449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986564_1150805279515795_9127614412166931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69563_1153165145946475_6893540060113112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99143_1151249712804685_76074126045178299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99600_1153164572613199_2749875845401852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329345_1150805262849130_4233975906851286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487451_1150838582845798_8898506053822239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91235_1153164725946517_7411957079104599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91864_1153164612613195_25827139136880565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67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99943_1151023599493963_21443829500521325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4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203564_1150820899514233_8679258721513866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310358_1150809742848682_897553346095906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406280_1150835299512793_6603579521107686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88595_1151530062776650_8478086620335541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48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2015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7" y="3612007"/>
            <a:ext cx="4558988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El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Amor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Es  Triste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08.03.2024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55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8.8425E-6 C 0.00294 -0.02537 0.00696 -0.04929 0.01501 -0.04929 C 0.02399 -0.04929 0.02693 -0.02537 0.03002 8.8425E-6 C 0.03405 0.02804 0.03699 0.05588 0.04704 0.05588 C 0.05602 0.05588 0.05896 0.02804 0.06298 8.8425E-6 C 0.065 -0.02537 0.06902 -0.04929 0.07799 -0.04929 C 0.08604 -0.04929 0.09007 -0.02537 0.09301 8.8425E-6 C 0.09595 0.02804 0.09997 0.05588 0.10895 0.05588 C 0.11808 0.05588 0.12504 8.8425E-6 0.12504 0.0002 C 0.12798 -0.02537 0.13107 -0.04929 0.14005 -0.04929 C 0.14903 -0.04929 0.15197 -0.02537 0.15506 8.8425E-6 C 0.15893 0.02804 0.16202 0.05588 0.17193 0.05588 C 0.18106 0.05588 0.184 0.02804 0.18694 8.8425E-6 C 0.19096 -0.02537 0.19406 -0.04929 0.20303 -0.04929 C 0.21093 -0.04929 0.21495 -0.02537 0.21804 8.8425E-6 C 0.22098 0.02804 0.22501 0.05588 0.23398 0.05588 C 0.24296 0.05588 0.24605 0.02804 0.25008 8.8425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4905 0.00046  C -0.04605 -0.02486  -0.04205 -0.04885  -0.03405 -0.04885  C -0.02505 -0.04885  -0.02205 -0.02486  -0.01905 0.00046  C -0.01505 0.02845  -0.01205 0.05643  -0.00205 0.05643  C 0.00695 0.05643  0.00995 0.02845  0.01395 0.00046  C 0.01595 -0.02486  0.01995 -0.04885  0.02895 -0.04885  C 0.03695 -0.04885  0.04095 -0.02486  0.04395 0.00046  C 0.04695 0.02845  0.05095 0.05643  0.05995 0.05643  C 0.06895 0.05643  0.07595 0.00046  0.07595 0.00046  C 0.07895 -0.02486  0.08195 -0.04885  0.09095 -0.04885  C 0.09995 -0.04885  0.10295 -0.02486  0.10595 0.00046  C 0.10995 0.02845  0.11295 0.05643  0.12295 0.05643  C 0.13195 0.05643  0.13495 0.02845  0.13795 0.00046  C 0.14195 -0.02486  0.14495 -0.04885  0.15395 -0.04885  C 0.16195 -0.04885  0.16595 -0.02486  0.16895 0.00046  C 0.17195 0.02845  0.17595 0.05643  0.18495 0.05643  C 0.19395 0.05643  0.19695 0.02845  0.20095 0.00046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47</Words>
  <Application>Microsoft Office PowerPoint</Application>
  <PresentationFormat>Personnalisé</PresentationFormat>
  <Paragraphs>11</Paragraphs>
  <Slides>79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79</vt:i4>
      </vt:variant>
    </vt:vector>
  </HeadingPairs>
  <TitlesOfParts>
    <vt:vector size="81" baseType="lpstr">
      <vt:lpstr>1_Thème Office</vt:lpstr>
      <vt:lpstr>12_Thème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122</cp:revision>
  <dcterms:created xsi:type="dcterms:W3CDTF">2020-05-12T17:47:43Z</dcterms:created>
  <dcterms:modified xsi:type="dcterms:W3CDTF">2024-03-11T14:46:39Z</dcterms:modified>
</cp:coreProperties>
</file>