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36" r:id="rId3"/>
    <p:sldId id="337" r:id="rId4"/>
    <p:sldId id="338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351" r:id="rId18"/>
    <p:sldId id="352" r:id="rId19"/>
    <p:sldId id="353" r:id="rId20"/>
    <p:sldId id="354" r:id="rId21"/>
    <p:sldId id="355" r:id="rId22"/>
    <p:sldId id="356" r:id="rId23"/>
    <p:sldId id="357" r:id="rId24"/>
    <p:sldId id="358" r:id="rId25"/>
    <p:sldId id="360" r:id="rId26"/>
    <p:sldId id="359" r:id="rId27"/>
    <p:sldId id="361" r:id="rId28"/>
    <p:sldId id="362" r:id="rId29"/>
    <p:sldId id="363" r:id="rId30"/>
    <p:sldId id="364" r:id="rId31"/>
    <p:sldId id="365" r:id="rId32"/>
    <p:sldId id="366" r:id="rId33"/>
    <p:sldId id="367" r:id="rId34"/>
    <p:sldId id="368" r:id="rId35"/>
    <p:sldId id="369" r:id="rId36"/>
    <p:sldId id="370" r:id="rId37"/>
    <p:sldId id="371" r:id="rId38"/>
    <p:sldId id="372" r:id="rId39"/>
    <p:sldId id="373" r:id="rId40"/>
    <p:sldId id="374" r:id="rId41"/>
    <p:sldId id="375" r:id="rId42"/>
    <p:sldId id="376" r:id="rId43"/>
    <p:sldId id="377" r:id="rId44"/>
    <p:sldId id="378" r:id="rId45"/>
    <p:sldId id="379" r:id="rId46"/>
    <p:sldId id="380" r:id="rId47"/>
    <p:sldId id="381" r:id="rId48"/>
    <p:sldId id="382" r:id="rId49"/>
    <p:sldId id="383" r:id="rId50"/>
    <p:sldId id="384" r:id="rId51"/>
    <p:sldId id="385" r:id="rId52"/>
    <p:sldId id="386" r:id="rId53"/>
    <p:sldId id="302" r:id="rId54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sJM12IlCK/AqYb6QXIKIQ==" hashData="rbjT3sspyIugNKtg/cpbp+5JG9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8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360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0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6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6" y="611230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6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8" y="273940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3940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143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1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4" y="6340167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88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gif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512000" y="72003"/>
            <a:ext cx="6988441" cy="5433975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5112000"/>
            <a:ext cx="10271125" cy="1694026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chemeClr val="accent6"/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0"/>
                </a:gradFill>
                <a:latin typeface="Broadway" pitchFamily="82" charset="0"/>
              </a:rPr>
              <a:t>Lumière du jour</a:t>
            </a:r>
          </a:p>
          <a:p>
            <a:pPr algn="ctr"/>
            <a:r>
              <a:rPr lang="fr-FR" sz="59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Broadway" pitchFamily="82" charset="0"/>
              </a:rPr>
              <a:t>et lumière du soir </a:t>
            </a:r>
            <a:endParaRPr lang="fr-FR" sz="5900" dirty="0">
              <a:ln w="63500">
                <a:solidFill>
                  <a:schemeClr val="tx1"/>
                </a:solidFill>
              </a:ln>
              <a:gradFill>
                <a:gsLst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2880000"/>
            <a:ext cx="2615282" cy="2092883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du paysage, il faut 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52000" y="2916000"/>
            <a:ext cx="1802606" cy="1477222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1905" y="2006860"/>
            <a:ext cx="1981699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824000" y="3996000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8" name="Jean-Marc Staehle - Eveil lumineux2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Eveil lumineux2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17424854_10232674752436657_5389828332372930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32885_10232674752236652_2898177118221909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5906_10232674752556660_3009488652093741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81041_10232674751596636_61139234889605372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7702_10232674752316654_3024081778476934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7726_10232674751356630_47469734234423948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86417_925413425845448_4367382359858863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1894475_2311230825733075_3807775905154901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2743"/>
            <a:ext cx="10271125" cy="549505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00837_2311230735733084_80869973537838464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0573"/>
            <a:ext cx="10271125" cy="639939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09713_2311225285733629_6139761838451002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1089"/>
            <a:ext cx="10271125" cy="605835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19612_1256654975259236_1355498294153820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1920835_2311225429066948_46658531175976164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64" y="0"/>
            <a:ext cx="1024799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1937720_2311230122399812_27866873992449905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64" y="0"/>
            <a:ext cx="1024799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1947425_2311230199066471_1975774739652535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0287"/>
            <a:ext cx="10271125" cy="605996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1975072_904010648391264_6672507720137792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1996892_2311225659066925_3873361739387252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0171"/>
            <a:ext cx="10271125" cy="640019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009896_1256654931925907_67599587199872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051648_2311230572399767_4365754117781394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4782"/>
            <a:ext cx="10271125" cy="527097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583958_227165707133257_193103140937319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4661871_2311225735733584_8357308734423275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2743"/>
            <a:ext cx="10271125" cy="549505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79525_10224294329771438_1196404536501498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92646_10211069511130205_962547032296136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860480_24536694355973957_83851176383549017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4937844_766083632233586_4945214491727496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3570"/>
            <a:ext cx="10271125" cy="647339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99912_10228928060739216_2416238091960171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000056_10228928060859219_4792093462969349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000498_10228928060939221_3268597001999055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54978_2101349570221012_74391049673093086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022"/>
            <a:ext cx="10271125" cy="57724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68226_10211069510730195_1243004011446706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90537_2101350546887581_90506985094678409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022"/>
            <a:ext cx="10271125" cy="57724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96872_407928578562443_1140786310819126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08096_2101350376887598_9206826462761741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022"/>
            <a:ext cx="10271125" cy="57724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92798_1256654168592650_1278229574801726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436" y="0"/>
            <a:ext cx="975025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11316_10211069510130180_7204760471893064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26045_10211069510650193_71384494752586915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626" y="0"/>
            <a:ext cx="994987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40725_10211069511210207_87378435539163290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45123_2101350160220953_5975347516746339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6000" y="0"/>
            <a:ext cx="1050341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72103_3867387763532030_14464306066076985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78626_2101350466887589_2236742172326902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022"/>
            <a:ext cx="10271125" cy="57724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88696_1869997966752556_5102565753726112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7791"/>
            <a:ext cx="10271125" cy="658495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605996_7127393320631004_5915573476597880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612782_2101349830220986_2519837445883468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022"/>
            <a:ext cx="10271125" cy="57724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717990_2102122503477052_834028234672680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022"/>
            <a:ext cx="10271125" cy="57724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880513_2101351243554178_7535153705402196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624"/>
            <a:ext cx="10271125" cy="669528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900566_2101349396887696_45565844452638034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022"/>
            <a:ext cx="10271125" cy="57724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901987_2101349933554309_630112374784418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022"/>
            <a:ext cx="10271125" cy="57724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937063_2101350673554235_28343161520699261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4722"/>
            <a:ext cx="10271125" cy="531109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429911540_2137293213284690_43334407070362539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0029964_2137293253284686_8092692314223479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0101615_2137290759951602_21687278786964313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2012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6" y="3612007"/>
            <a:ext cx="5063495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Staehle  Eveil  lumineux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3914" y="75597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03.03.2024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55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4874 -0.01183  C -0.04574 -0.03715  -0.04174 -0.06114  -0.03374 -0.06114  C -0.02474 -0.06114  -0.02174 -0.03715  -0.01874 -0.01183  C -0.01474 0.01616  -0.01174 0.04414  -0.00174 0.04414  C 0.00726 0.04414  0.01026 0.01616  0.01426 -0.01183  C 0.01626 -0.03715  0.02026 -0.06114  0.02926 -0.06114  C 0.03726 -0.06114  0.04126 -0.03715  0.04426 -0.01183  C 0.04726 0.01616  0.05126 0.04414  0.06026 0.04414  C 0.06926 0.04414  0.07626 -0.01183  0.07626 -0.01183  C 0.07926 -0.03715  0.08226 -0.06114  0.09126 -0.06114  C 0.10026 -0.06114  0.10326 -0.03715  0.10626 -0.01183  C 0.11026 0.01616  0.11326 0.04414  0.12326 0.04414  C 0.13226 0.04414  0.13526 0.01616  0.13826 -0.01183  C 0.14226 -0.03715  0.14526 -0.06114  0.15426 -0.06114  C 0.16226 -0.06114  0.16626 -0.03715  0.16926 -0.01183  C 0.17226 0.01616  0.17626 0.04414  0.18526 0.04414  C 0.19426 0.04414  0.19726 0.01616  0.20126 -0.01183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46</Words>
  <Application>Microsoft Office PowerPoint</Application>
  <PresentationFormat>Personnalisé</PresentationFormat>
  <Paragraphs>15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106</cp:revision>
  <dcterms:created xsi:type="dcterms:W3CDTF">2020-05-12T17:47:43Z</dcterms:created>
  <dcterms:modified xsi:type="dcterms:W3CDTF">2024-03-11T14:42:05Z</dcterms:modified>
</cp:coreProperties>
</file>